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6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5967A-C79C-34EE-82B3-F0CAEA29C6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913" y="152399"/>
            <a:ext cx="11799886" cy="53840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017DEE-04BD-3615-A40D-982893FF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EC8B2-4E05-48DE-B718-636BC5EA3465}" type="datetime1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39A012-066B-6D94-38A1-5AF760267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1398" y="6565392"/>
            <a:ext cx="5029204" cy="2042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2B8691-72DA-6093-4A02-007C707D3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9C21B-B830-4C50-98CB-9076F91104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F51F56-1EF1-4A39-8565-9D12F4D40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8913" y="695531"/>
            <a:ext cx="11799887" cy="19034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900">
                <a:solidFill>
                  <a:schemeClr val="bg2">
                    <a:lumMod val="50000"/>
                  </a:schemeClr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2807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5D2701-F10B-30C8-A0C3-B31E2AADC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7" y="150888"/>
            <a:ext cx="11799887" cy="535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36581-A139-F7DB-133E-D010E716F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8913" y="987425"/>
            <a:ext cx="11799888" cy="5472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          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902FD-0E17-3B44-CFB1-327DBFDDE4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22"/>
            <a:ext cx="274320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46A3F03-9FE6-4AB9-B790-F03A05236F51}" type="datetimeFigureOut">
              <a:rPr lang="en-IN" smtClean="0"/>
              <a:t>05-08-2022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B8559-9DAC-C300-845A-D752B76535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7140" y="6492822"/>
            <a:ext cx="4617720" cy="162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E3276-1B88-3BA0-94B7-05AA5D358A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33098" y="6632032"/>
            <a:ext cx="341674" cy="1558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CC3AE1A-1DA1-4709-9396-37A60975056E}" type="slidenum">
              <a:rPr lang="en-IN" smtClean="0"/>
              <a:t>‹#›</a:t>
            </a:fld>
            <a:endParaRPr lang="en-I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52F183-BE62-EE84-4ABF-4E364B5C0D51}"/>
              </a:ext>
            </a:extLst>
          </p:cNvPr>
          <p:cNvSpPr/>
          <p:nvPr/>
        </p:nvSpPr>
        <p:spPr>
          <a:xfrm>
            <a:off x="11875579" y="6581605"/>
            <a:ext cx="256712" cy="256716"/>
          </a:xfrm>
          <a:custGeom>
            <a:avLst/>
            <a:gdLst>
              <a:gd name="connsiteX0" fmla="*/ 2438411 w 4876822"/>
              <a:gd name="connsiteY0" fmla="*/ 0 h 4876890"/>
              <a:gd name="connsiteX1" fmla="*/ 4876822 w 4876822"/>
              <a:gd name="connsiteY1" fmla="*/ 2438411 h 4876890"/>
              <a:gd name="connsiteX2" fmla="*/ 4325700 w 4876822"/>
              <a:gd name="connsiteY2" fmla="*/ 3982943 h 4876890"/>
              <a:gd name="connsiteX3" fmla="*/ 4286335 w 4876822"/>
              <a:gd name="connsiteY3" fmla="*/ 4026341 h 4876890"/>
              <a:gd name="connsiteX4" fmla="*/ 4717314 w 4876822"/>
              <a:gd name="connsiteY4" fmla="*/ 4026341 h 4876890"/>
              <a:gd name="connsiteX5" fmla="*/ 4797220 w 4876822"/>
              <a:gd name="connsiteY5" fmla="*/ 4106207 h 4876890"/>
              <a:gd name="connsiteX6" fmla="*/ 4717314 w 4876822"/>
              <a:gd name="connsiteY6" fmla="*/ 4186113 h 4876890"/>
              <a:gd name="connsiteX7" fmla="*/ 4717324 w 4876822"/>
              <a:gd name="connsiteY7" fmla="*/ 4186122 h 4876890"/>
              <a:gd name="connsiteX8" fmla="*/ 4106032 w 4876822"/>
              <a:gd name="connsiteY8" fmla="*/ 4186122 h 4876890"/>
              <a:gd name="connsiteX9" fmla="*/ 4026126 w 4876822"/>
              <a:gd name="connsiteY9" fmla="*/ 4106217 h 4876890"/>
              <a:gd name="connsiteX10" fmla="*/ 4026126 w 4876822"/>
              <a:gd name="connsiteY10" fmla="*/ 3494924 h 4876890"/>
              <a:gd name="connsiteX11" fmla="*/ 4106032 w 4876822"/>
              <a:gd name="connsiteY11" fmla="*/ 3415048 h 4876890"/>
              <a:gd name="connsiteX12" fmla="*/ 4185937 w 4876822"/>
              <a:gd name="connsiteY12" fmla="*/ 3494924 h 4876890"/>
              <a:gd name="connsiteX13" fmla="*/ 4185937 w 4876822"/>
              <a:gd name="connsiteY13" fmla="*/ 3899630 h 4876890"/>
              <a:gd name="connsiteX14" fmla="*/ 4202146 w 4876822"/>
              <a:gd name="connsiteY14" fmla="*/ 3881760 h 4876890"/>
              <a:gd name="connsiteX15" fmla="*/ 4717315 w 4876822"/>
              <a:gd name="connsiteY15" fmla="*/ 2438146 h 4876890"/>
              <a:gd name="connsiteX16" fmla="*/ 2438793 w 4876822"/>
              <a:gd name="connsiteY16" fmla="*/ 159527 h 4876890"/>
              <a:gd name="connsiteX17" fmla="*/ 160173 w 4876822"/>
              <a:gd name="connsiteY17" fmla="*/ 2438146 h 4876890"/>
              <a:gd name="connsiteX18" fmla="*/ 2438793 w 4876822"/>
              <a:gd name="connsiteY18" fmla="*/ 4716766 h 4876890"/>
              <a:gd name="connsiteX19" fmla="*/ 2518620 w 4876822"/>
              <a:gd name="connsiteY19" fmla="*/ 4796633 h 4876890"/>
              <a:gd name="connsiteX20" fmla="*/ 2438411 w 4876822"/>
              <a:gd name="connsiteY20" fmla="*/ 4876890 h 4876890"/>
              <a:gd name="connsiteX21" fmla="*/ 2438411 w 4876822"/>
              <a:gd name="connsiteY21" fmla="*/ 4876822 h 4876890"/>
              <a:gd name="connsiteX22" fmla="*/ 0 w 4876822"/>
              <a:gd name="connsiteY22" fmla="*/ 2438411 h 4876890"/>
              <a:gd name="connsiteX23" fmla="*/ 2438411 w 4876822"/>
              <a:gd name="connsiteY23" fmla="*/ 0 h 4876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876822" h="4876890">
                <a:moveTo>
                  <a:pt x="2438411" y="0"/>
                </a:moveTo>
                <a:cubicBezTo>
                  <a:pt x="3782971" y="0"/>
                  <a:pt x="4876822" y="1093949"/>
                  <a:pt x="4876822" y="2438411"/>
                </a:cubicBezTo>
                <a:cubicBezTo>
                  <a:pt x="4876822" y="3008380"/>
                  <a:pt x="4682706" y="3548375"/>
                  <a:pt x="4325700" y="3982943"/>
                </a:cubicBezTo>
                <a:lnTo>
                  <a:pt x="4286335" y="4026341"/>
                </a:lnTo>
                <a:lnTo>
                  <a:pt x="4717314" y="4026341"/>
                </a:lnTo>
                <a:cubicBezTo>
                  <a:pt x="4761284" y="4026341"/>
                  <a:pt x="4797220" y="4061934"/>
                  <a:pt x="4797220" y="4106207"/>
                </a:cubicBezTo>
                <a:cubicBezTo>
                  <a:pt x="4797220" y="4150177"/>
                  <a:pt x="4761598" y="4186113"/>
                  <a:pt x="4717314" y="4186113"/>
                </a:cubicBezTo>
                <a:lnTo>
                  <a:pt x="4717324" y="4186122"/>
                </a:lnTo>
                <a:lnTo>
                  <a:pt x="4106032" y="4186122"/>
                </a:lnTo>
                <a:cubicBezTo>
                  <a:pt x="4062062" y="4186122"/>
                  <a:pt x="4026126" y="4150490"/>
                  <a:pt x="4026126" y="4106217"/>
                </a:cubicBezTo>
                <a:lnTo>
                  <a:pt x="4026126" y="3494924"/>
                </a:lnTo>
                <a:cubicBezTo>
                  <a:pt x="4026126" y="3450984"/>
                  <a:pt x="4062062" y="3415048"/>
                  <a:pt x="4106032" y="3415048"/>
                </a:cubicBezTo>
                <a:cubicBezTo>
                  <a:pt x="4149961" y="3415048"/>
                  <a:pt x="4185937" y="3450641"/>
                  <a:pt x="4185937" y="3494924"/>
                </a:cubicBezTo>
                <a:lnTo>
                  <a:pt x="4185937" y="3899630"/>
                </a:lnTo>
                <a:lnTo>
                  <a:pt x="4202146" y="3881760"/>
                </a:lnTo>
                <a:cubicBezTo>
                  <a:pt x="4535799" y="3475597"/>
                  <a:pt x="4717315" y="2970756"/>
                  <a:pt x="4717315" y="2438146"/>
                </a:cubicBezTo>
                <a:cubicBezTo>
                  <a:pt x="4717315" y="1181859"/>
                  <a:pt x="3694983" y="159527"/>
                  <a:pt x="2438793" y="159527"/>
                </a:cubicBezTo>
                <a:cubicBezTo>
                  <a:pt x="1182505" y="159527"/>
                  <a:pt x="160173" y="1181859"/>
                  <a:pt x="160173" y="2438146"/>
                </a:cubicBezTo>
                <a:cubicBezTo>
                  <a:pt x="160173" y="3694728"/>
                  <a:pt x="1182505" y="4716766"/>
                  <a:pt x="2438793" y="4716766"/>
                </a:cubicBezTo>
                <a:cubicBezTo>
                  <a:pt x="2482763" y="4716766"/>
                  <a:pt x="2518620" y="4752359"/>
                  <a:pt x="2518620" y="4796633"/>
                </a:cubicBezTo>
                <a:cubicBezTo>
                  <a:pt x="2518317" y="4841258"/>
                  <a:pt x="2482381" y="4876890"/>
                  <a:pt x="2438411" y="4876890"/>
                </a:cubicBezTo>
                <a:lnTo>
                  <a:pt x="2438411" y="4876822"/>
                </a:lnTo>
                <a:cubicBezTo>
                  <a:pt x="1093949" y="4876822"/>
                  <a:pt x="0" y="3782873"/>
                  <a:pt x="0" y="2438411"/>
                </a:cubicBezTo>
                <a:cubicBezTo>
                  <a:pt x="0" y="1093949"/>
                  <a:pt x="1093851" y="0"/>
                  <a:pt x="2438411" y="0"/>
                </a:cubicBezTo>
                <a:close/>
              </a:path>
            </a:pathLst>
          </a:custGeom>
          <a:solidFill>
            <a:schemeClr val="accent1"/>
          </a:solidFill>
          <a:ln w="97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530A37-4BAB-A2C6-2DB3-6EB4469108AC}"/>
              </a:ext>
            </a:extLst>
          </p:cNvPr>
          <p:cNvSpPr/>
          <p:nvPr/>
        </p:nvSpPr>
        <p:spPr>
          <a:xfrm flipH="1">
            <a:off x="997099" y="18008"/>
            <a:ext cx="74578" cy="7457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7BD16B-48E6-A42E-100C-DE2C1BF3B450}"/>
              </a:ext>
            </a:extLst>
          </p:cNvPr>
          <p:cNvSpPr/>
          <p:nvPr/>
        </p:nvSpPr>
        <p:spPr>
          <a:xfrm>
            <a:off x="0" y="46153"/>
            <a:ext cx="936625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E14ECDB-57D9-A44E-0B5F-6B52B4ED9B42}"/>
              </a:ext>
            </a:extLst>
          </p:cNvPr>
          <p:cNvSpPr/>
          <p:nvPr/>
        </p:nvSpPr>
        <p:spPr>
          <a:xfrm>
            <a:off x="1127760" y="46153"/>
            <a:ext cx="11064240" cy="182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085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>
              <a:lumMod val="85000"/>
              <a:lumOff val="15000"/>
            </a:schemeClr>
          </a:solidFill>
          <a:latin typeface="Century Gothic" panose="020B0502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576">
          <p15:clr>
            <a:srgbClr val="F26B43"/>
          </p15:clr>
        </p15:guide>
        <p15:guide id="4" orient="horz" pos="4206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96">
          <p15:clr>
            <a:srgbClr val="F26B43"/>
          </p15:clr>
        </p15:guide>
        <p15:guide id="7" pos="7552">
          <p15:clr>
            <a:srgbClr val="F26B43"/>
          </p15:clr>
        </p15:guide>
        <p15:guide id="8" pos="119">
          <p15:clr>
            <a:srgbClr val="F26B43"/>
          </p15:clr>
        </p15:guide>
        <p15:guide id="9" orient="horz" pos="407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65703-EB75-18EB-3BB4-54B776CA6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dirty="0"/>
              <a:t>Strategic Business Turnaround Plan with Clear Value Enhance Capabilities</a:t>
            </a:r>
            <a:endParaRPr lang="en-US" sz="24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A75EA-652A-6A1A-FA31-5DF2586E2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IN" dirty="0"/>
              <a:t>This slide covers turnaround plan for business operations. It includes improving wireless, lowering operating expenses, optimizing manufacturing efficiencies and implementing new ERP system.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8108B5-B79C-D742-25C8-03B9FC6DDB5D}"/>
              </a:ext>
            </a:extLst>
          </p:cNvPr>
          <p:cNvGrpSpPr/>
          <p:nvPr/>
        </p:nvGrpSpPr>
        <p:grpSpPr>
          <a:xfrm>
            <a:off x="279286" y="1085879"/>
            <a:ext cx="11633428" cy="5081312"/>
            <a:chOff x="279286" y="1085879"/>
            <a:chExt cx="11633428" cy="508131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3E764ED-13B8-E899-1EAB-A2071748C963}"/>
                </a:ext>
              </a:extLst>
            </p:cNvPr>
            <p:cNvGrpSpPr/>
            <p:nvPr/>
          </p:nvGrpSpPr>
          <p:grpSpPr>
            <a:xfrm>
              <a:off x="279286" y="2585996"/>
              <a:ext cx="11633428" cy="3581195"/>
              <a:chOff x="279286" y="2585996"/>
              <a:chExt cx="11633428" cy="3581195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CB99282E-ED17-EFC9-C50F-9CB9F6F50F15}"/>
                  </a:ext>
                </a:extLst>
              </p:cNvPr>
              <p:cNvGrpSpPr/>
              <p:nvPr/>
            </p:nvGrpSpPr>
            <p:grpSpPr>
              <a:xfrm>
                <a:off x="279286" y="2585996"/>
                <a:ext cx="2823951" cy="3581194"/>
                <a:chOff x="279286" y="2585996"/>
                <a:chExt cx="2823951" cy="3581194"/>
              </a:xfrm>
            </p:grpSpPr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0A3646F5-412D-1C2F-3A0D-27500BD71A54}"/>
                    </a:ext>
                  </a:extLst>
                </p:cNvPr>
                <p:cNvGrpSpPr/>
                <p:nvPr/>
              </p:nvGrpSpPr>
              <p:grpSpPr>
                <a:xfrm>
                  <a:off x="474371" y="2761189"/>
                  <a:ext cx="2386697" cy="3406001"/>
                  <a:chOff x="482528" y="2507190"/>
                  <a:chExt cx="2386697" cy="3406001"/>
                </a:xfrm>
              </p:grpSpPr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91BB779F-A6F5-C24E-9E18-D049FD603079}"/>
                      </a:ext>
                    </a:extLst>
                  </p:cNvPr>
                  <p:cNvSpPr/>
                  <p:nvPr/>
                </p:nvSpPr>
                <p:spPr>
                  <a:xfrm>
                    <a:off x="482528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A71C34E5-E158-C7F4-AEB7-0C562FFA023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85504" y="5908850"/>
                    <a:ext cx="1380744" cy="0"/>
                  </a:xfrm>
                  <a:prstGeom prst="line">
                    <a:avLst/>
                  </a:prstGeom>
                  <a:ln w="317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FBBBED42-DA95-6782-DD2E-E0B4E3445FE4}"/>
                      </a:ext>
                    </a:extLst>
                  </p:cNvPr>
                  <p:cNvSpPr/>
                  <p:nvPr/>
                </p:nvSpPr>
                <p:spPr>
                  <a:xfrm>
                    <a:off x="482528" y="3306322"/>
                    <a:ext cx="2386696" cy="2308324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Build a strong </a:t>
                    </a:r>
                  </a:p>
                  <a:p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customer base</a:t>
                    </a:r>
                  </a:p>
                  <a:p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Penetrate new applications with leveraging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technology leadership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A3B6E8EC-35F6-F1B6-6161-221BFE46F5A7}"/>
                    </a:ext>
                  </a:extLst>
                </p:cNvPr>
                <p:cNvGrpSpPr/>
                <p:nvPr/>
              </p:nvGrpSpPr>
              <p:grpSpPr>
                <a:xfrm>
                  <a:off x="279286" y="2585996"/>
                  <a:ext cx="2823951" cy="766636"/>
                  <a:chOff x="272695" y="1866551"/>
                  <a:chExt cx="2823951" cy="1196527"/>
                </a:xfrm>
              </p:grpSpPr>
              <p:grpSp>
                <p:nvGrpSpPr>
                  <p:cNvPr id="53" name="Group 52">
                    <a:extLst>
                      <a:ext uri="{FF2B5EF4-FFF2-40B4-BE49-F238E27FC236}">
                        <a16:creationId xmlns:a16="http://schemas.microsoft.com/office/drawing/2014/main" id="{9847BF1C-00D6-AE2A-2966-8694FA71A8B6}"/>
                      </a:ext>
                    </a:extLst>
                  </p:cNvPr>
                  <p:cNvGrpSpPr/>
                  <p:nvPr/>
                </p:nvGrpSpPr>
                <p:grpSpPr>
                  <a:xfrm>
                    <a:off x="272695" y="1866551"/>
                    <a:ext cx="2823951" cy="1196527"/>
                    <a:chOff x="272695" y="1821870"/>
                    <a:chExt cx="3285669" cy="1383289"/>
                  </a:xfrm>
                </p:grpSpPr>
                <p:sp>
                  <p:nvSpPr>
                    <p:cNvPr id="55" name="Freeform: Shape 54">
                      <a:extLst>
                        <a:ext uri="{FF2B5EF4-FFF2-40B4-BE49-F238E27FC236}">
                          <a16:creationId xmlns:a16="http://schemas.microsoft.com/office/drawing/2014/main" id="{F55873E3-9A7E-D3FB-D550-8A6B262960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2"/>
                      <a:ext cx="233681" cy="921167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56" name="Freeform: Shape 55">
                      <a:extLst>
                        <a:ext uri="{FF2B5EF4-FFF2-40B4-BE49-F238E27FC236}">
                          <a16:creationId xmlns:a16="http://schemas.microsoft.com/office/drawing/2014/main" id="{BE6BA9F2-1BA9-2D4F-62EB-7FAFC90474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4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54" name="TextBox 53">
                    <a:extLst>
                      <a:ext uri="{FF2B5EF4-FFF2-40B4-BE49-F238E27FC236}">
                        <a16:creationId xmlns:a16="http://schemas.microsoft.com/office/drawing/2014/main" id="{C086C1F5-B7B1-88E3-BA48-07C5F91A99AB}"/>
                      </a:ext>
                    </a:extLst>
                  </p:cNvPr>
                  <p:cNvSpPr txBox="1"/>
                  <p:nvPr/>
                </p:nvSpPr>
                <p:spPr>
                  <a:xfrm>
                    <a:off x="467780" y="2147820"/>
                    <a:ext cx="1666568" cy="480363"/>
                  </a:xfrm>
                  <a:prstGeom prst="rect">
                    <a:avLst/>
                  </a:prstGeom>
                  <a:noFill/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Improve Wireless</a:t>
                    </a:r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29A61FC-D0F2-2FEB-695A-B965937FA4BE}"/>
                  </a:ext>
                </a:extLst>
              </p:cNvPr>
              <p:cNvGrpSpPr/>
              <p:nvPr/>
            </p:nvGrpSpPr>
            <p:grpSpPr>
              <a:xfrm>
                <a:off x="3215778" y="2585996"/>
                <a:ext cx="2823951" cy="3581194"/>
                <a:chOff x="3215778" y="2585996"/>
                <a:chExt cx="2823951" cy="3581194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590CD79F-BA58-4456-42F3-A3B2DDA37262}"/>
                    </a:ext>
                  </a:extLst>
                </p:cNvPr>
                <p:cNvGrpSpPr/>
                <p:nvPr/>
              </p:nvGrpSpPr>
              <p:grpSpPr>
                <a:xfrm>
                  <a:off x="3404754" y="2761189"/>
                  <a:ext cx="2447886" cy="3406001"/>
                  <a:chOff x="3412911" y="2507190"/>
                  <a:chExt cx="2447886" cy="3406001"/>
                </a:xfrm>
              </p:grpSpPr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id="{1B357E4C-BE77-7FD0-2401-B8990E28F08F}"/>
                      </a:ext>
                    </a:extLst>
                  </p:cNvPr>
                  <p:cNvSpPr/>
                  <p:nvPr/>
                </p:nvSpPr>
                <p:spPr>
                  <a:xfrm>
                    <a:off x="3419020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E8B86E0B-84F1-0F0C-4D8E-CF6E17A7D9C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920653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id="{07CDBA44-D5B8-8434-E672-FDA8F5ACA5B0}"/>
                      </a:ext>
                    </a:extLst>
                  </p:cNvPr>
                  <p:cNvSpPr/>
                  <p:nvPr/>
                </p:nvSpPr>
                <p:spPr>
                  <a:xfrm>
                    <a:off x="3412911" y="3306322"/>
                    <a:ext cx="2447886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Streamline general a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and administrative expenses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Decrease 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operating expenses 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</a:p>
                </p:txBody>
              </p: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B396938B-8ADB-8767-4FC9-5512307AD6F6}"/>
                    </a:ext>
                  </a:extLst>
                </p:cNvPr>
                <p:cNvGrpSpPr/>
                <p:nvPr/>
              </p:nvGrpSpPr>
              <p:grpSpPr>
                <a:xfrm>
                  <a:off x="3215778" y="2585996"/>
                  <a:ext cx="2823951" cy="766637"/>
                  <a:chOff x="3239668" y="1866551"/>
                  <a:chExt cx="2823951" cy="1196529"/>
                </a:xfrm>
              </p:grpSpPr>
              <p:grpSp>
                <p:nvGrpSpPr>
                  <p:cNvPr id="44" name="Group 43">
                    <a:extLst>
                      <a:ext uri="{FF2B5EF4-FFF2-40B4-BE49-F238E27FC236}">
                        <a16:creationId xmlns:a16="http://schemas.microsoft.com/office/drawing/2014/main" id="{95C220E4-43BC-53C3-D0B7-B0FBEAD0EBEA}"/>
                      </a:ext>
                    </a:extLst>
                  </p:cNvPr>
                  <p:cNvGrpSpPr/>
                  <p:nvPr/>
                </p:nvGrpSpPr>
                <p:grpSpPr>
                  <a:xfrm>
                    <a:off x="3239668" y="186655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46" name="Freeform: Shape 45">
                      <a:extLst>
                        <a:ext uri="{FF2B5EF4-FFF2-40B4-BE49-F238E27FC236}">
                          <a16:creationId xmlns:a16="http://schemas.microsoft.com/office/drawing/2014/main" id="{0B2C682B-E23F-2931-DCA9-51ADE0E18C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47" name="Freeform: Shape 46">
                      <a:extLst>
                        <a:ext uri="{FF2B5EF4-FFF2-40B4-BE49-F238E27FC236}">
                          <a16:creationId xmlns:a16="http://schemas.microsoft.com/office/drawing/2014/main" id="{FBFD32BE-AA20-415E-BFF2-8B8F46FEEF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45" name="TextBox 44">
                    <a:extLst>
                      <a:ext uri="{FF2B5EF4-FFF2-40B4-BE49-F238E27FC236}">
                        <a16:creationId xmlns:a16="http://schemas.microsoft.com/office/drawing/2014/main" id="{4F15B2D8-60DE-2D73-DE27-C503C6C7E1B5}"/>
                      </a:ext>
                    </a:extLst>
                  </p:cNvPr>
                  <p:cNvSpPr txBox="1"/>
                  <p:nvPr/>
                </p:nvSpPr>
                <p:spPr>
                  <a:xfrm>
                    <a:off x="3428644" y="2002347"/>
                    <a:ext cx="2164058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Lower operating expenses</a:t>
                    </a:r>
                  </a:p>
                </p:txBody>
              </p:sp>
            </p:grp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6D668F21-DF04-9EF8-8621-AD459131F662}"/>
                  </a:ext>
                </a:extLst>
              </p:cNvPr>
              <p:cNvGrpSpPr/>
              <p:nvPr/>
            </p:nvGrpSpPr>
            <p:grpSpPr>
              <a:xfrm>
                <a:off x="6152270" y="2585996"/>
                <a:ext cx="2823951" cy="3581194"/>
                <a:chOff x="6152270" y="2585996"/>
                <a:chExt cx="2823951" cy="3581194"/>
              </a:xfrm>
            </p:grpSpPr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2B72CDE8-B943-88AB-5F25-09722879AE9E}"/>
                    </a:ext>
                  </a:extLst>
                </p:cNvPr>
                <p:cNvGrpSpPr/>
                <p:nvPr/>
              </p:nvGrpSpPr>
              <p:grpSpPr>
                <a:xfrm>
                  <a:off x="6347355" y="2761189"/>
                  <a:ext cx="2388838" cy="3406001"/>
                  <a:chOff x="6355512" y="2507190"/>
                  <a:chExt cx="2388838" cy="3406001"/>
                </a:xfrm>
              </p:grpSpPr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id="{D30A24B9-33B6-179F-85EB-5C853D000627}"/>
                      </a:ext>
                    </a:extLst>
                  </p:cNvPr>
                  <p:cNvSpPr/>
                  <p:nvPr/>
                </p:nvSpPr>
                <p:spPr>
                  <a:xfrm>
                    <a:off x="6355512" y="2507190"/>
                    <a:ext cx="2386697" cy="3406001"/>
                  </a:xfrm>
                  <a:prstGeom prst="rect">
                    <a:avLst/>
                  </a:prstGeom>
                  <a:solidFill>
                    <a:schemeClr val="accent1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40" name="Straight Connector 39">
                    <a:extLst>
                      <a:ext uri="{FF2B5EF4-FFF2-40B4-BE49-F238E27FC236}">
                        <a16:creationId xmlns:a16="http://schemas.microsoft.com/office/drawing/2014/main" id="{6ECCF784-7A14-C85D-E5A1-E47B691A79B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857145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F668EFA2-FA76-6DB9-129E-47A3A7087BA6}"/>
                      </a:ext>
                    </a:extLst>
                  </p:cNvPr>
                  <p:cNvSpPr/>
                  <p:nvPr/>
                </p:nvSpPr>
                <p:spPr>
                  <a:xfrm>
                    <a:off x="6357653" y="3306322"/>
                    <a:ext cx="2386697" cy="1384995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Increase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automation process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Rationalise </a:t>
                    </a:r>
                    <a:b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</a:b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manufacturing footprints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  <a:endParaRPr lang="en-US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C15FE80D-E253-18C0-C612-845A79D3DF36}"/>
                    </a:ext>
                  </a:extLst>
                </p:cNvPr>
                <p:cNvGrpSpPr/>
                <p:nvPr/>
              </p:nvGrpSpPr>
              <p:grpSpPr>
                <a:xfrm>
                  <a:off x="6152270" y="2585996"/>
                  <a:ext cx="2823951" cy="766637"/>
                  <a:chOff x="6168541" y="1866551"/>
                  <a:chExt cx="2823951" cy="1196529"/>
                </a:xfrm>
              </p:grpSpPr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7FE26C47-9568-DE25-706F-BD09EFC9D466}"/>
                      </a:ext>
                    </a:extLst>
                  </p:cNvPr>
                  <p:cNvGrpSpPr/>
                  <p:nvPr/>
                </p:nvGrpSpPr>
                <p:grpSpPr>
                  <a:xfrm>
                    <a:off x="6168541" y="186655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37" name="Freeform: Shape 36">
                      <a:extLst>
                        <a:ext uri="{FF2B5EF4-FFF2-40B4-BE49-F238E27FC236}">
                          <a16:creationId xmlns:a16="http://schemas.microsoft.com/office/drawing/2014/main" id="{68DCFA27-026B-41C6-83E2-3961DC3B66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8" name="Freeform: Shape 37">
                      <a:extLst>
                        <a:ext uri="{FF2B5EF4-FFF2-40B4-BE49-F238E27FC236}">
                          <a16:creationId xmlns:a16="http://schemas.microsoft.com/office/drawing/2014/main" id="{A53C0D02-64BB-565A-2D1D-97928DF291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36" name="TextBox 35">
                    <a:extLst>
                      <a:ext uri="{FF2B5EF4-FFF2-40B4-BE49-F238E27FC236}">
                        <a16:creationId xmlns:a16="http://schemas.microsoft.com/office/drawing/2014/main" id="{C8401F32-BAEC-2299-E025-950D238B41E4}"/>
                      </a:ext>
                    </a:extLst>
                  </p:cNvPr>
                  <p:cNvSpPr txBox="1"/>
                  <p:nvPr/>
                </p:nvSpPr>
                <p:spPr>
                  <a:xfrm>
                    <a:off x="6365767" y="2002344"/>
                    <a:ext cx="2600512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Optimize </a:t>
                    </a:r>
                  </a:p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manufacturing efficiencies</a:t>
                    </a:r>
                  </a:p>
                </p:txBody>
              </p:sp>
            </p:grp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EFA407D1-32EC-C4F4-B3BA-D71A3FF8850A}"/>
                  </a:ext>
                </a:extLst>
              </p:cNvPr>
              <p:cNvGrpSpPr/>
              <p:nvPr/>
            </p:nvGrpSpPr>
            <p:grpSpPr>
              <a:xfrm>
                <a:off x="9088763" y="2585997"/>
                <a:ext cx="2823951" cy="3581194"/>
                <a:chOff x="9088763" y="2585997"/>
                <a:chExt cx="2823951" cy="3581194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6DC852D3-B649-A9E8-6FB9-E8243E94930B}"/>
                    </a:ext>
                  </a:extLst>
                </p:cNvPr>
                <p:cNvGrpSpPr/>
                <p:nvPr/>
              </p:nvGrpSpPr>
              <p:grpSpPr>
                <a:xfrm>
                  <a:off x="9283848" y="2761191"/>
                  <a:ext cx="2398601" cy="3406000"/>
                  <a:chOff x="9292005" y="2507191"/>
                  <a:chExt cx="2398601" cy="3406000"/>
                </a:xfrm>
              </p:grpSpPr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id="{40390C89-DC28-4CAD-0FE2-98A1E196E011}"/>
                      </a:ext>
                    </a:extLst>
                  </p:cNvPr>
                  <p:cNvSpPr/>
                  <p:nvPr/>
                </p:nvSpPr>
                <p:spPr>
                  <a:xfrm>
                    <a:off x="9292005" y="2507191"/>
                    <a:ext cx="2386697" cy="3406000"/>
                  </a:xfrm>
                  <a:prstGeom prst="rect">
                    <a:avLst/>
                  </a:prstGeom>
                  <a:solidFill>
                    <a:schemeClr val="accent2">
                      <a:lumMod val="20000"/>
                      <a:lumOff val="80000"/>
                      <a:alpha val="26000"/>
                    </a:schemeClr>
                  </a:solidFill>
                  <a:ln>
                    <a:noFill/>
                  </a:ln>
                  <a:effectLst>
                    <a:outerShdw blurRad="50800" dist="38100" dir="2700000" algn="tl" rotWithShape="0">
                      <a:prstClr val="black">
                        <a:alpha val="5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CE52DD81-2963-F56D-F446-CF182A48718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93638" y="5908850"/>
                    <a:ext cx="1383430" cy="0"/>
                  </a:xfrm>
                  <a:prstGeom prst="line">
                    <a:avLst/>
                  </a:prstGeom>
                  <a:ln w="3175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47F306E1-9C53-0F0D-CEEE-B69DA1B9EC6E}"/>
                      </a:ext>
                    </a:extLst>
                  </p:cNvPr>
                  <p:cNvSpPr/>
                  <p:nvPr/>
                </p:nvSpPr>
                <p:spPr>
                  <a:xfrm>
                    <a:off x="9303910" y="3306321"/>
                    <a:ext cx="2386696" cy="2123658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Hiring chief </a:t>
                    </a:r>
                  </a:p>
                  <a:p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       information officer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ERP system implementation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Enhance system visibility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Cost reduction and improve customer service</a:t>
                    </a: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endParaRPr lang="en-IN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  <a:p>
                    <a:pPr marL="285750" indent="-285750">
                      <a:buFont typeface="Arial" panose="020B0604020202020204" pitchFamily="34" charset="0"/>
                      <a:buChar char="•"/>
                    </a:pPr>
                    <a:r>
                      <a:rPr lang="en-IN" sz="12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t>Add text here</a:t>
                    </a:r>
                    <a:endParaRPr lang="en-US" sz="1200" dirty="0"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C3FA3A2F-A728-ED37-3A52-0A9FD673AEDA}"/>
                    </a:ext>
                  </a:extLst>
                </p:cNvPr>
                <p:cNvGrpSpPr/>
                <p:nvPr/>
              </p:nvGrpSpPr>
              <p:grpSpPr>
                <a:xfrm>
                  <a:off x="9088763" y="2585997"/>
                  <a:ext cx="2823951" cy="766637"/>
                  <a:chOff x="9082172" y="1885601"/>
                  <a:chExt cx="2823951" cy="1196529"/>
                </a:xfrm>
              </p:grpSpPr>
              <p:grpSp>
                <p:nvGrpSpPr>
                  <p:cNvPr id="26" name="Group 25">
                    <a:extLst>
                      <a:ext uri="{FF2B5EF4-FFF2-40B4-BE49-F238E27FC236}">
                        <a16:creationId xmlns:a16="http://schemas.microsoft.com/office/drawing/2014/main" id="{1CCB6D56-CEB7-601F-159A-60476C641524}"/>
                      </a:ext>
                    </a:extLst>
                  </p:cNvPr>
                  <p:cNvGrpSpPr/>
                  <p:nvPr/>
                </p:nvGrpSpPr>
                <p:grpSpPr>
                  <a:xfrm>
                    <a:off x="9082172" y="1885601"/>
                    <a:ext cx="2823951" cy="1196529"/>
                    <a:chOff x="272695" y="1821870"/>
                    <a:chExt cx="3285669" cy="1383292"/>
                  </a:xfrm>
                </p:grpSpPr>
                <p:sp>
                  <p:nvSpPr>
                    <p:cNvPr id="28" name="Freeform: Shape 27">
                      <a:extLst>
                        <a:ext uri="{FF2B5EF4-FFF2-40B4-BE49-F238E27FC236}">
                          <a16:creationId xmlns:a16="http://schemas.microsoft.com/office/drawing/2014/main" id="{9016C592-0908-D1B3-55CF-993C299F148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2283994"/>
                      <a:ext cx="233681" cy="921168"/>
                    </a:xfrm>
                    <a:custGeom>
                      <a:avLst/>
                      <a:gdLst>
                        <a:gd name="connsiteX0" fmla="*/ 233681 w 233681"/>
                        <a:gd name="connsiteY0" fmla="*/ 0 h 1228725"/>
                        <a:gd name="connsiteX1" fmla="*/ 233681 w 233681"/>
                        <a:gd name="connsiteY1" fmla="*/ 1228725 h 1228725"/>
                        <a:gd name="connsiteX2" fmla="*/ 192626 w 233681"/>
                        <a:gd name="connsiteY2" fmla="*/ 1220343 h 1228725"/>
                        <a:gd name="connsiteX3" fmla="*/ 0 w 233681"/>
                        <a:gd name="connsiteY3" fmla="*/ 1029213 h 1228725"/>
                        <a:gd name="connsiteX4" fmla="*/ 0 w 233681"/>
                        <a:gd name="connsiteY4" fmla="*/ 199512 h 1228725"/>
                        <a:gd name="connsiteX5" fmla="*/ 192626 w 233681"/>
                        <a:gd name="connsiteY5" fmla="*/ 8382 h 1228725"/>
                        <a:gd name="connsiteX6" fmla="*/ 233681 w 233681"/>
                        <a:gd name="connsiteY6" fmla="*/ 0 h 122872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233681" h="1228725">
                          <a:moveTo>
                            <a:pt x="233681" y="0"/>
                          </a:moveTo>
                          <a:lnTo>
                            <a:pt x="233681" y="1228725"/>
                          </a:lnTo>
                          <a:lnTo>
                            <a:pt x="192626" y="1220343"/>
                          </a:lnTo>
                          <a:cubicBezTo>
                            <a:pt x="79428" y="1188853"/>
                            <a:pt x="0" y="1115134"/>
                            <a:pt x="0" y="1029213"/>
                          </a:cubicBezTo>
                          <a:lnTo>
                            <a:pt x="0" y="199512"/>
                          </a:lnTo>
                          <a:cubicBezTo>
                            <a:pt x="0" y="113591"/>
                            <a:pt x="79428" y="39872"/>
                            <a:pt x="192626" y="8382"/>
                          </a:cubicBezTo>
                          <a:lnTo>
                            <a:pt x="233681" y="0"/>
                          </a:lnTo>
                          <a:close/>
                        </a:path>
                      </a:pathLst>
                    </a:custGeom>
                    <a:solidFill>
                      <a:schemeClr val="accent2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Freeform: Shape 28">
                      <a:extLst>
                        <a:ext uri="{FF2B5EF4-FFF2-40B4-BE49-F238E27FC236}">
                          <a16:creationId xmlns:a16="http://schemas.microsoft.com/office/drawing/2014/main" id="{1C41DCAE-6F04-785E-9426-BA3787D7CB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2695" y="1821870"/>
                      <a:ext cx="3285669" cy="1213893"/>
                    </a:xfrm>
                    <a:custGeom>
                      <a:avLst/>
                      <a:gdLst>
                        <a:gd name="connsiteX0" fmla="*/ 0 w 3285669"/>
                        <a:gd name="connsiteY0" fmla="*/ 0 h 889927"/>
                        <a:gd name="connsiteX1" fmla="*/ 3011029 w 3285669"/>
                        <a:gd name="connsiteY1" fmla="*/ 0 h 889927"/>
                        <a:gd name="connsiteX2" fmla="*/ 3285669 w 3285669"/>
                        <a:gd name="connsiteY2" fmla="*/ 444963 h 889927"/>
                        <a:gd name="connsiteX3" fmla="*/ 3011029 w 3285669"/>
                        <a:gd name="connsiteY3" fmla="*/ 889927 h 889927"/>
                        <a:gd name="connsiteX4" fmla="*/ 0 w 3285669"/>
                        <a:gd name="connsiteY4" fmla="*/ 889927 h 889927"/>
                        <a:gd name="connsiteX5" fmla="*/ 0 w 3285669"/>
                        <a:gd name="connsiteY5" fmla="*/ 0 h 88992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3285669" h="889927">
                          <a:moveTo>
                            <a:pt x="0" y="0"/>
                          </a:moveTo>
                          <a:lnTo>
                            <a:pt x="3011029" y="0"/>
                          </a:lnTo>
                          <a:lnTo>
                            <a:pt x="3285669" y="444963"/>
                          </a:lnTo>
                          <a:lnTo>
                            <a:pt x="3011029" y="889927"/>
                          </a:lnTo>
                          <a:lnTo>
                            <a:pt x="0" y="889927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sp>
                <p:nvSpPr>
                  <p:cNvPr id="27" name="TextBox 26">
                    <a:extLst>
                      <a:ext uri="{FF2B5EF4-FFF2-40B4-BE49-F238E27FC236}">
                        <a16:creationId xmlns:a16="http://schemas.microsoft.com/office/drawing/2014/main" id="{D096731B-D14A-C4E5-A267-44F9E1CCDAAD}"/>
                      </a:ext>
                    </a:extLst>
                  </p:cNvPr>
                  <p:cNvSpPr txBox="1"/>
                  <p:nvPr/>
                </p:nvSpPr>
                <p:spPr>
                  <a:xfrm>
                    <a:off x="9289162" y="2002344"/>
                    <a:ext cx="2276181" cy="8166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square" rtlCol="0" anchor="ctr">
                    <a:spAutoFit/>
                  </a:bodyPr>
                  <a:lstStyle/>
                  <a:p>
                    <a:r>
                      <a:rPr lang="en-US" sz="1400" b="1" dirty="0"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rPr>
                      <a:t>Implement new ERP   system </a:t>
                    </a:r>
                  </a:p>
                </p:txBody>
              </p:sp>
            </p:grp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5A49A79-FDBB-2E60-1E0D-AB88DC17E94A}"/>
                </a:ext>
              </a:extLst>
            </p:cNvPr>
            <p:cNvGrpSpPr/>
            <p:nvPr/>
          </p:nvGrpSpPr>
          <p:grpSpPr>
            <a:xfrm>
              <a:off x="1691261" y="1085879"/>
              <a:ext cx="8809477" cy="1492693"/>
              <a:chOff x="1691261" y="1085879"/>
              <a:chExt cx="8809477" cy="1492693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5BCA045-EE41-7E71-300D-0F82418F8296}"/>
                  </a:ext>
                </a:extLst>
              </p:cNvPr>
              <p:cNvGrpSpPr/>
              <p:nvPr/>
            </p:nvGrpSpPr>
            <p:grpSpPr>
              <a:xfrm>
                <a:off x="1691261" y="2070988"/>
                <a:ext cx="8809477" cy="507584"/>
                <a:chOff x="1691261" y="2070988"/>
                <a:chExt cx="8809477" cy="507584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D2D90876-60F2-D3F9-FE1B-A64161E971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261" y="2327275"/>
                  <a:ext cx="8809477" cy="0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>
                  <a:extLst>
                    <a:ext uri="{FF2B5EF4-FFF2-40B4-BE49-F238E27FC236}">
                      <a16:creationId xmlns:a16="http://schemas.microsoft.com/office/drawing/2014/main" id="{A0192515-E146-5C7B-4CA8-F6961DC98C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500738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id="{83F00E7F-1533-CCDA-E6B1-C011127414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64245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AD1DF89-F85A-3F7E-F559-FB4E9F41DF3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27753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A5A63330-70FA-7631-E74B-55D27546A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261" y="2323404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8A70A128-EB74-19A1-DF2C-E3DB1D00DB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095999" y="2070988"/>
                  <a:ext cx="0" cy="255168"/>
                </a:xfrm>
                <a:prstGeom prst="line">
                  <a:avLst/>
                </a:prstGeom>
                <a:ln>
                  <a:solidFill>
                    <a:schemeClr val="bg2">
                      <a:lumMod val="8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24C5ED9F-6C44-0A41-27A7-253A716FC610}"/>
                  </a:ext>
                </a:extLst>
              </p:cNvPr>
              <p:cNvGrpSpPr/>
              <p:nvPr/>
            </p:nvGrpSpPr>
            <p:grpSpPr>
              <a:xfrm>
                <a:off x="5586197" y="1085879"/>
                <a:ext cx="1019604" cy="1019602"/>
                <a:chOff x="5556176" y="1085879"/>
                <a:chExt cx="1019604" cy="1019602"/>
              </a:xfrm>
            </p:grpSpPr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73ACA69D-636C-A8B2-3579-57E2FBAF652B}"/>
                    </a:ext>
                  </a:extLst>
                </p:cNvPr>
                <p:cNvGrpSpPr/>
                <p:nvPr/>
              </p:nvGrpSpPr>
              <p:grpSpPr>
                <a:xfrm>
                  <a:off x="5556176" y="1085879"/>
                  <a:ext cx="1019604" cy="1019602"/>
                  <a:chOff x="7499091" y="1870594"/>
                  <a:chExt cx="1501163" cy="1501163"/>
                </a:xfrm>
              </p:grpSpPr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E5D24582-16D4-D81D-92DA-534C9959C907}"/>
                      </a:ext>
                    </a:extLst>
                  </p:cNvPr>
                  <p:cNvSpPr/>
                  <p:nvPr/>
                </p:nvSpPr>
                <p:spPr>
                  <a:xfrm>
                    <a:off x="7499091" y="1870594"/>
                    <a:ext cx="1501163" cy="1501163"/>
                  </a:xfrm>
                  <a:prstGeom prst="ellipse">
                    <a:avLst/>
                  </a:prstGeom>
                  <a:solidFill>
                    <a:srgbClr val="41325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3" name="Oval 12">
                    <a:extLst>
                      <a:ext uri="{FF2B5EF4-FFF2-40B4-BE49-F238E27FC236}">
                        <a16:creationId xmlns:a16="http://schemas.microsoft.com/office/drawing/2014/main" id="{A12EAE64-B42B-BB2B-CCF9-3FAD1ED014EE}"/>
                      </a:ext>
                    </a:extLst>
                  </p:cNvPr>
                  <p:cNvSpPr/>
                  <p:nvPr/>
                </p:nvSpPr>
                <p:spPr>
                  <a:xfrm>
                    <a:off x="7543702" y="1915203"/>
                    <a:ext cx="1411943" cy="1411943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A4D78CF6-0EF0-A97D-89EF-D2D8DAE62F15}"/>
                    </a:ext>
                  </a:extLst>
                </p:cNvPr>
                <p:cNvSpPr/>
                <p:nvPr/>
              </p:nvSpPr>
              <p:spPr>
                <a:xfrm>
                  <a:off x="5798536" y="1254050"/>
                  <a:ext cx="534885" cy="683260"/>
                </a:xfrm>
                <a:custGeom>
                  <a:avLst/>
                  <a:gdLst>
                    <a:gd name="connsiteX0" fmla="*/ 739480 w 817413"/>
                    <a:gd name="connsiteY0" fmla="*/ 949297 h 1044162"/>
                    <a:gd name="connsiteX1" fmla="*/ 739480 w 817413"/>
                    <a:gd name="connsiteY1" fmla="*/ 973549 h 1044162"/>
                    <a:gd name="connsiteX2" fmla="*/ 766255 w 817413"/>
                    <a:gd name="connsiteY2" fmla="*/ 973549 h 1044162"/>
                    <a:gd name="connsiteX3" fmla="*/ 766255 w 817413"/>
                    <a:gd name="connsiteY3" fmla="*/ 949297 h 1044162"/>
                    <a:gd name="connsiteX4" fmla="*/ 165910 w 817413"/>
                    <a:gd name="connsiteY4" fmla="*/ 949297 h 1044162"/>
                    <a:gd name="connsiteX5" fmla="*/ 165910 w 817413"/>
                    <a:gd name="connsiteY5" fmla="*/ 973549 h 1044162"/>
                    <a:gd name="connsiteX6" fmla="*/ 192684 w 817413"/>
                    <a:gd name="connsiteY6" fmla="*/ 973549 h 1044162"/>
                    <a:gd name="connsiteX7" fmla="*/ 192684 w 817413"/>
                    <a:gd name="connsiteY7" fmla="*/ 949297 h 1044162"/>
                    <a:gd name="connsiteX8" fmla="*/ 680673 w 817413"/>
                    <a:gd name="connsiteY8" fmla="*/ 949296 h 1044162"/>
                    <a:gd name="connsiteX9" fmla="*/ 680673 w 817413"/>
                    <a:gd name="connsiteY9" fmla="*/ 973548 h 1044162"/>
                    <a:gd name="connsiteX10" fmla="*/ 709839 w 817413"/>
                    <a:gd name="connsiteY10" fmla="*/ 973548 h 1044162"/>
                    <a:gd name="connsiteX11" fmla="*/ 709839 w 817413"/>
                    <a:gd name="connsiteY11" fmla="*/ 949296 h 1044162"/>
                    <a:gd name="connsiteX12" fmla="*/ 107102 w 817413"/>
                    <a:gd name="connsiteY12" fmla="*/ 949296 h 1044162"/>
                    <a:gd name="connsiteX13" fmla="*/ 107102 w 817413"/>
                    <a:gd name="connsiteY13" fmla="*/ 973548 h 1044162"/>
                    <a:gd name="connsiteX14" fmla="*/ 136268 w 817413"/>
                    <a:gd name="connsiteY14" fmla="*/ 973548 h 1044162"/>
                    <a:gd name="connsiteX15" fmla="*/ 136268 w 817413"/>
                    <a:gd name="connsiteY15" fmla="*/ 949296 h 1044162"/>
                    <a:gd name="connsiteX16" fmla="*/ 624257 w 817413"/>
                    <a:gd name="connsiteY16" fmla="*/ 949295 h 1044162"/>
                    <a:gd name="connsiteX17" fmla="*/ 624257 w 817413"/>
                    <a:gd name="connsiteY17" fmla="*/ 973547 h 1044162"/>
                    <a:gd name="connsiteX18" fmla="*/ 651031 w 817413"/>
                    <a:gd name="connsiteY18" fmla="*/ 973547 h 1044162"/>
                    <a:gd name="connsiteX19" fmla="*/ 651031 w 817413"/>
                    <a:gd name="connsiteY19" fmla="*/ 949295 h 1044162"/>
                    <a:gd name="connsiteX20" fmla="*/ 50686 w 817413"/>
                    <a:gd name="connsiteY20" fmla="*/ 949295 h 1044162"/>
                    <a:gd name="connsiteX21" fmla="*/ 50686 w 817413"/>
                    <a:gd name="connsiteY21" fmla="*/ 973547 h 1044162"/>
                    <a:gd name="connsiteX22" fmla="*/ 77461 w 817413"/>
                    <a:gd name="connsiteY22" fmla="*/ 973547 h 1044162"/>
                    <a:gd name="connsiteX23" fmla="*/ 77461 w 817413"/>
                    <a:gd name="connsiteY23" fmla="*/ 949295 h 1044162"/>
                    <a:gd name="connsiteX24" fmla="*/ 739480 w 817413"/>
                    <a:gd name="connsiteY24" fmla="*/ 890805 h 1044162"/>
                    <a:gd name="connsiteX25" fmla="*/ 739480 w 817413"/>
                    <a:gd name="connsiteY25" fmla="*/ 915057 h 1044162"/>
                    <a:gd name="connsiteX26" fmla="*/ 766255 w 817413"/>
                    <a:gd name="connsiteY26" fmla="*/ 915057 h 1044162"/>
                    <a:gd name="connsiteX27" fmla="*/ 766255 w 817413"/>
                    <a:gd name="connsiteY27" fmla="*/ 890805 h 1044162"/>
                    <a:gd name="connsiteX28" fmla="*/ 165910 w 817413"/>
                    <a:gd name="connsiteY28" fmla="*/ 890805 h 1044162"/>
                    <a:gd name="connsiteX29" fmla="*/ 165910 w 817413"/>
                    <a:gd name="connsiteY29" fmla="*/ 915057 h 1044162"/>
                    <a:gd name="connsiteX30" fmla="*/ 192684 w 817413"/>
                    <a:gd name="connsiteY30" fmla="*/ 915057 h 1044162"/>
                    <a:gd name="connsiteX31" fmla="*/ 192684 w 817413"/>
                    <a:gd name="connsiteY31" fmla="*/ 890805 h 1044162"/>
                    <a:gd name="connsiteX32" fmla="*/ 680673 w 817413"/>
                    <a:gd name="connsiteY32" fmla="*/ 890804 h 1044162"/>
                    <a:gd name="connsiteX33" fmla="*/ 680673 w 817413"/>
                    <a:gd name="connsiteY33" fmla="*/ 915056 h 1044162"/>
                    <a:gd name="connsiteX34" fmla="*/ 709839 w 817413"/>
                    <a:gd name="connsiteY34" fmla="*/ 915056 h 1044162"/>
                    <a:gd name="connsiteX35" fmla="*/ 709839 w 817413"/>
                    <a:gd name="connsiteY35" fmla="*/ 890804 h 1044162"/>
                    <a:gd name="connsiteX36" fmla="*/ 107102 w 817413"/>
                    <a:gd name="connsiteY36" fmla="*/ 890804 h 1044162"/>
                    <a:gd name="connsiteX37" fmla="*/ 107102 w 817413"/>
                    <a:gd name="connsiteY37" fmla="*/ 915056 h 1044162"/>
                    <a:gd name="connsiteX38" fmla="*/ 136268 w 817413"/>
                    <a:gd name="connsiteY38" fmla="*/ 915056 h 1044162"/>
                    <a:gd name="connsiteX39" fmla="*/ 136268 w 817413"/>
                    <a:gd name="connsiteY39" fmla="*/ 890804 h 1044162"/>
                    <a:gd name="connsiteX40" fmla="*/ 624257 w 817413"/>
                    <a:gd name="connsiteY40" fmla="*/ 890803 h 1044162"/>
                    <a:gd name="connsiteX41" fmla="*/ 624257 w 817413"/>
                    <a:gd name="connsiteY41" fmla="*/ 915055 h 1044162"/>
                    <a:gd name="connsiteX42" fmla="*/ 651031 w 817413"/>
                    <a:gd name="connsiteY42" fmla="*/ 915055 h 1044162"/>
                    <a:gd name="connsiteX43" fmla="*/ 651031 w 817413"/>
                    <a:gd name="connsiteY43" fmla="*/ 890803 h 1044162"/>
                    <a:gd name="connsiteX44" fmla="*/ 50686 w 817413"/>
                    <a:gd name="connsiteY44" fmla="*/ 890803 h 1044162"/>
                    <a:gd name="connsiteX45" fmla="*/ 50686 w 817413"/>
                    <a:gd name="connsiteY45" fmla="*/ 915055 h 1044162"/>
                    <a:gd name="connsiteX46" fmla="*/ 77461 w 817413"/>
                    <a:gd name="connsiteY46" fmla="*/ 915055 h 1044162"/>
                    <a:gd name="connsiteX47" fmla="*/ 77461 w 817413"/>
                    <a:gd name="connsiteY47" fmla="*/ 890803 h 1044162"/>
                    <a:gd name="connsiteX48" fmla="*/ 739480 w 817413"/>
                    <a:gd name="connsiteY48" fmla="*/ 831600 h 1044162"/>
                    <a:gd name="connsiteX49" fmla="*/ 739480 w 817413"/>
                    <a:gd name="connsiteY49" fmla="*/ 855850 h 1044162"/>
                    <a:gd name="connsiteX50" fmla="*/ 766255 w 817413"/>
                    <a:gd name="connsiteY50" fmla="*/ 855850 h 1044162"/>
                    <a:gd name="connsiteX51" fmla="*/ 766255 w 817413"/>
                    <a:gd name="connsiteY51" fmla="*/ 831600 h 1044162"/>
                    <a:gd name="connsiteX52" fmla="*/ 165910 w 817413"/>
                    <a:gd name="connsiteY52" fmla="*/ 831600 h 1044162"/>
                    <a:gd name="connsiteX53" fmla="*/ 165910 w 817413"/>
                    <a:gd name="connsiteY53" fmla="*/ 855850 h 1044162"/>
                    <a:gd name="connsiteX54" fmla="*/ 192684 w 817413"/>
                    <a:gd name="connsiteY54" fmla="*/ 855850 h 1044162"/>
                    <a:gd name="connsiteX55" fmla="*/ 192684 w 817413"/>
                    <a:gd name="connsiteY55" fmla="*/ 831600 h 1044162"/>
                    <a:gd name="connsiteX56" fmla="*/ 680673 w 817413"/>
                    <a:gd name="connsiteY56" fmla="*/ 831599 h 1044162"/>
                    <a:gd name="connsiteX57" fmla="*/ 680673 w 817413"/>
                    <a:gd name="connsiteY57" fmla="*/ 855849 h 1044162"/>
                    <a:gd name="connsiteX58" fmla="*/ 709839 w 817413"/>
                    <a:gd name="connsiteY58" fmla="*/ 855849 h 1044162"/>
                    <a:gd name="connsiteX59" fmla="*/ 709839 w 817413"/>
                    <a:gd name="connsiteY59" fmla="*/ 831599 h 1044162"/>
                    <a:gd name="connsiteX60" fmla="*/ 107102 w 817413"/>
                    <a:gd name="connsiteY60" fmla="*/ 831599 h 1044162"/>
                    <a:gd name="connsiteX61" fmla="*/ 107102 w 817413"/>
                    <a:gd name="connsiteY61" fmla="*/ 855849 h 1044162"/>
                    <a:gd name="connsiteX62" fmla="*/ 136268 w 817413"/>
                    <a:gd name="connsiteY62" fmla="*/ 855849 h 1044162"/>
                    <a:gd name="connsiteX63" fmla="*/ 136268 w 817413"/>
                    <a:gd name="connsiteY63" fmla="*/ 831599 h 1044162"/>
                    <a:gd name="connsiteX64" fmla="*/ 624257 w 817413"/>
                    <a:gd name="connsiteY64" fmla="*/ 831597 h 1044162"/>
                    <a:gd name="connsiteX65" fmla="*/ 624257 w 817413"/>
                    <a:gd name="connsiteY65" fmla="*/ 855848 h 1044162"/>
                    <a:gd name="connsiteX66" fmla="*/ 651031 w 817413"/>
                    <a:gd name="connsiteY66" fmla="*/ 855848 h 1044162"/>
                    <a:gd name="connsiteX67" fmla="*/ 651031 w 817413"/>
                    <a:gd name="connsiteY67" fmla="*/ 831597 h 1044162"/>
                    <a:gd name="connsiteX68" fmla="*/ 50686 w 817413"/>
                    <a:gd name="connsiteY68" fmla="*/ 831597 h 1044162"/>
                    <a:gd name="connsiteX69" fmla="*/ 50686 w 817413"/>
                    <a:gd name="connsiteY69" fmla="*/ 855848 h 1044162"/>
                    <a:gd name="connsiteX70" fmla="*/ 77461 w 817413"/>
                    <a:gd name="connsiteY70" fmla="*/ 855848 h 1044162"/>
                    <a:gd name="connsiteX71" fmla="*/ 77461 w 817413"/>
                    <a:gd name="connsiteY71" fmla="*/ 831597 h 1044162"/>
                    <a:gd name="connsiteX72" fmla="*/ 573570 w 817413"/>
                    <a:gd name="connsiteY72" fmla="*/ 785233 h 1044162"/>
                    <a:gd name="connsiteX73" fmla="*/ 817413 w 817413"/>
                    <a:gd name="connsiteY73" fmla="*/ 785233 h 1044162"/>
                    <a:gd name="connsiteX74" fmla="*/ 817413 w 817413"/>
                    <a:gd name="connsiteY74" fmla="*/ 997797 h 1044162"/>
                    <a:gd name="connsiteX75" fmla="*/ 786335 w 817413"/>
                    <a:gd name="connsiteY75" fmla="*/ 1044162 h 1044162"/>
                    <a:gd name="connsiteX76" fmla="*/ 573570 w 817413"/>
                    <a:gd name="connsiteY76" fmla="*/ 1044162 h 1044162"/>
                    <a:gd name="connsiteX77" fmla="*/ 618998 w 817413"/>
                    <a:gd name="connsiteY77" fmla="*/ 685369 h 1044162"/>
                    <a:gd name="connsiteX78" fmla="*/ 618998 w 817413"/>
                    <a:gd name="connsiteY78" fmla="*/ 729595 h 1044162"/>
                    <a:gd name="connsiteX79" fmla="*/ 635249 w 817413"/>
                    <a:gd name="connsiteY79" fmla="*/ 729595 h 1044162"/>
                    <a:gd name="connsiteX80" fmla="*/ 635249 w 817413"/>
                    <a:gd name="connsiteY80" fmla="*/ 685369 h 1044162"/>
                    <a:gd name="connsiteX81" fmla="*/ 45428 w 817413"/>
                    <a:gd name="connsiteY81" fmla="*/ 685369 h 1044162"/>
                    <a:gd name="connsiteX82" fmla="*/ 45428 w 817413"/>
                    <a:gd name="connsiteY82" fmla="*/ 729595 h 1044162"/>
                    <a:gd name="connsiteX83" fmla="*/ 61679 w 817413"/>
                    <a:gd name="connsiteY83" fmla="*/ 729595 h 1044162"/>
                    <a:gd name="connsiteX84" fmla="*/ 61679 w 817413"/>
                    <a:gd name="connsiteY84" fmla="*/ 685369 h 1044162"/>
                    <a:gd name="connsiteX85" fmla="*/ 618998 w 817413"/>
                    <a:gd name="connsiteY85" fmla="*/ 656834 h 1044162"/>
                    <a:gd name="connsiteX86" fmla="*/ 635253 w 817413"/>
                    <a:gd name="connsiteY86" fmla="*/ 656834 h 1044162"/>
                    <a:gd name="connsiteX87" fmla="*/ 635253 w 817413"/>
                    <a:gd name="connsiteY87" fmla="*/ 685367 h 1044162"/>
                    <a:gd name="connsiteX88" fmla="*/ 686885 w 817413"/>
                    <a:gd name="connsiteY88" fmla="*/ 685367 h 1044162"/>
                    <a:gd name="connsiteX89" fmla="*/ 686885 w 817413"/>
                    <a:gd name="connsiteY89" fmla="*/ 729595 h 1044162"/>
                    <a:gd name="connsiteX90" fmla="*/ 703141 w 817413"/>
                    <a:gd name="connsiteY90" fmla="*/ 729595 h 1044162"/>
                    <a:gd name="connsiteX91" fmla="*/ 703141 w 817413"/>
                    <a:gd name="connsiteY91" fmla="*/ 685369 h 1044162"/>
                    <a:gd name="connsiteX92" fmla="*/ 686887 w 817413"/>
                    <a:gd name="connsiteY92" fmla="*/ 685369 h 1044162"/>
                    <a:gd name="connsiteX93" fmla="*/ 686887 w 817413"/>
                    <a:gd name="connsiteY93" fmla="*/ 656834 h 1044162"/>
                    <a:gd name="connsiteX94" fmla="*/ 703142 w 817413"/>
                    <a:gd name="connsiteY94" fmla="*/ 656834 h 1044162"/>
                    <a:gd name="connsiteX95" fmla="*/ 703142 w 817413"/>
                    <a:gd name="connsiteY95" fmla="*/ 685367 h 1044162"/>
                    <a:gd name="connsiteX96" fmla="*/ 754780 w 817413"/>
                    <a:gd name="connsiteY96" fmla="*/ 685367 h 1044162"/>
                    <a:gd name="connsiteX97" fmla="*/ 754780 w 817413"/>
                    <a:gd name="connsiteY97" fmla="*/ 729595 h 1044162"/>
                    <a:gd name="connsiteX98" fmla="*/ 771034 w 817413"/>
                    <a:gd name="connsiteY98" fmla="*/ 729595 h 1044162"/>
                    <a:gd name="connsiteX99" fmla="*/ 771034 w 817413"/>
                    <a:gd name="connsiteY99" fmla="*/ 685369 h 1044162"/>
                    <a:gd name="connsiteX100" fmla="*/ 754784 w 817413"/>
                    <a:gd name="connsiteY100" fmla="*/ 685369 h 1044162"/>
                    <a:gd name="connsiteX101" fmla="*/ 754784 w 817413"/>
                    <a:gd name="connsiteY101" fmla="*/ 656834 h 1044162"/>
                    <a:gd name="connsiteX102" fmla="*/ 771039 w 817413"/>
                    <a:gd name="connsiteY102" fmla="*/ 656834 h 1044162"/>
                    <a:gd name="connsiteX103" fmla="*/ 771039 w 817413"/>
                    <a:gd name="connsiteY103" fmla="*/ 685367 h 1044162"/>
                    <a:gd name="connsiteX104" fmla="*/ 816935 w 817413"/>
                    <a:gd name="connsiteY104" fmla="*/ 685367 h 1044162"/>
                    <a:gd name="connsiteX105" fmla="*/ 816935 w 817413"/>
                    <a:gd name="connsiteY105" fmla="*/ 760983 h 1044162"/>
                    <a:gd name="connsiteX106" fmla="*/ 573574 w 817413"/>
                    <a:gd name="connsiteY106" fmla="*/ 760983 h 1044162"/>
                    <a:gd name="connsiteX107" fmla="*/ 573574 w 817413"/>
                    <a:gd name="connsiteY107" fmla="*/ 685367 h 1044162"/>
                    <a:gd name="connsiteX108" fmla="*/ 618998 w 817413"/>
                    <a:gd name="connsiteY108" fmla="*/ 685367 h 1044162"/>
                    <a:gd name="connsiteX109" fmla="*/ 45427 w 817413"/>
                    <a:gd name="connsiteY109" fmla="*/ 656834 h 1044162"/>
                    <a:gd name="connsiteX110" fmla="*/ 61682 w 817413"/>
                    <a:gd name="connsiteY110" fmla="*/ 656834 h 1044162"/>
                    <a:gd name="connsiteX111" fmla="*/ 61682 w 817413"/>
                    <a:gd name="connsiteY111" fmla="*/ 685367 h 1044162"/>
                    <a:gd name="connsiteX112" fmla="*/ 113315 w 817413"/>
                    <a:gd name="connsiteY112" fmla="*/ 685367 h 1044162"/>
                    <a:gd name="connsiteX113" fmla="*/ 113315 w 817413"/>
                    <a:gd name="connsiteY113" fmla="*/ 729595 h 1044162"/>
                    <a:gd name="connsiteX114" fmla="*/ 129570 w 817413"/>
                    <a:gd name="connsiteY114" fmla="*/ 729595 h 1044162"/>
                    <a:gd name="connsiteX115" fmla="*/ 129570 w 817413"/>
                    <a:gd name="connsiteY115" fmla="*/ 685369 h 1044162"/>
                    <a:gd name="connsiteX116" fmla="*/ 113316 w 817413"/>
                    <a:gd name="connsiteY116" fmla="*/ 685369 h 1044162"/>
                    <a:gd name="connsiteX117" fmla="*/ 113316 w 817413"/>
                    <a:gd name="connsiteY117" fmla="*/ 656834 h 1044162"/>
                    <a:gd name="connsiteX118" fmla="*/ 129571 w 817413"/>
                    <a:gd name="connsiteY118" fmla="*/ 656834 h 1044162"/>
                    <a:gd name="connsiteX119" fmla="*/ 129571 w 817413"/>
                    <a:gd name="connsiteY119" fmla="*/ 685367 h 1044162"/>
                    <a:gd name="connsiteX120" fmla="*/ 181210 w 817413"/>
                    <a:gd name="connsiteY120" fmla="*/ 685367 h 1044162"/>
                    <a:gd name="connsiteX121" fmla="*/ 181210 w 817413"/>
                    <a:gd name="connsiteY121" fmla="*/ 729595 h 1044162"/>
                    <a:gd name="connsiteX122" fmla="*/ 197464 w 817413"/>
                    <a:gd name="connsiteY122" fmla="*/ 729595 h 1044162"/>
                    <a:gd name="connsiteX123" fmla="*/ 197464 w 817413"/>
                    <a:gd name="connsiteY123" fmla="*/ 685369 h 1044162"/>
                    <a:gd name="connsiteX124" fmla="*/ 181214 w 817413"/>
                    <a:gd name="connsiteY124" fmla="*/ 685369 h 1044162"/>
                    <a:gd name="connsiteX125" fmla="*/ 181214 w 817413"/>
                    <a:gd name="connsiteY125" fmla="*/ 656834 h 1044162"/>
                    <a:gd name="connsiteX126" fmla="*/ 197469 w 817413"/>
                    <a:gd name="connsiteY126" fmla="*/ 656834 h 1044162"/>
                    <a:gd name="connsiteX127" fmla="*/ 197469 w 817413"/>
                    <a:gd name="connsiteY127" fmla="*/ 685367 h 1044162"/>
                    <a:gd name="connsiteX128" fmla="*/ 243365 w 817413"/>
                    <a:gd name="connsiteY128" fmla="*/ 685367 h 1044162"/>
                    <a:gd name="connsiteX129" fmla="*/ 243365 w 817413"/>
                    <a:gd name="connsiteY129" fmla="*/ 760983 h 1044162"/>
                    <a:gd name="connsiteX130" fmla="*/ 4 w 817413"/>
                    <a:gd name="connsiteY130" fmla="*/ 760983 h 1044162"/>
                    <a:gd name="connsiteX131" fmla="*/ 4 w 817413"/>
                    <a:gd name="connsiteY131" fmla="*/ 685367 h 1044162"/>
                    <a:gd name="connsiteX132" fmla="*/ 45427 w 817413"/>
                    <a:gd name="connsiteY132" fmla="*/ 685367 h 1044162"/>
                    <a:gd name="connsiteX133" fmla="*/ 392381 w 817413"/>
                    <a:gd name="connsiteY133" fmla="*/ 267240 h 1044162"/>
                    <a:gd name="connsiteX134" fmla="*/ 401423 w 817413"/>
                    <a:gd name="connsiteY134" fmla="*/ 267240 h 1044162"/>
                    <a:gd name="connsiteX135" fmla="*/ 409152 w 817413"/>
                    <a:gd name="connsiteY135" fmla="*/ 318454 h 1044162"/>
                    <a:gd name="connsiteX136" fmla="*/ 396904 w 817413"/>
                    <a:gd name="connsiteY136" fmla="*/ 325890 h 1044162"/>
                    <a:gd name="connsiteX137" fmla="*/ 384656 w 817413"/>
                    <a:gd name="connsiteY137" fmla="*/ 318454 h 1044162"/>
                    <a:gd name="connsiteX138" fmla="*/ 381629 w 817413"/>
                    <a:gd name="connsiteY138" fmla="*/ 248656 h 1044162"/>
                    <a:gd name="connsiteX139" fmla="*/ 412279 w 817413"/>
                    <a:gd name="connsiteY139" fmla="*/ 248656 h 1044162"/>
                    <a:gd name="connsiteX140" fmla="*/ 403528 w 817413"/>
                    <a:gd name="connsiteY140" fmla="*/ 257894 h 1044162"/>
                    <a:gd name="connsiteX141" fmla="*/ 390371 w 817413"/>
                    <a:gd name="connsiteY141" fmla="*/ 257894 h 1044162"/>
                    <a:gd name="connsiteX142" fmla="*/ 355081 w 817413"/>
                    <a:gd name="connsiteY142" fmla="*/ 248645 h 1044162"/>
                    <a:gd name="connsiteX143" fmla="*/ 368759 w 817413"/>
                    <a:gd name="connsiteY143" fmla="*/ 248645 h 1044162"/>
                    <a:gd name="connsiteX144" fmla="*/ 383389 w 817413"/>
                    <a:gd name="connsiteY144" fmla="*/ 264116 h 1044162"/>
                    <a:gd name="connsiteX145" fmla="*/ 374933 w 817413"/>
                    <a:gd name="connsiteY145" fmla="*/ 320123 h 1044162"/>
                    <a:gd name="connsiteX146" fmla="*/ 374933 w 817413"/>
                    <a:gd name="connsiteY146" fmla="*/ 320142 h 1044162"/>
                    <a:gd name="connsiteX147" fmla="*/ 375028 w 817413"/>
                    <a:gd name="connsiteY147" fmla="*/ 321944 h 1044162"/>
                    <a:gd name="connsiteX148" fmla="*/ 375419 w 817413"/>
                    <a:gd name="connsiteY148" fmla="*/ 322785 h 1044162"/>
                    <a:gd name="connsiteX149" fmla="*/ 375793 w 817413"/>
                    <a:gd name="connsiteY149" fmla="*/ 323570 h 1044162"/>
                    <a:gd name="connsiteX150" fmla="*/ 377139 w 817413"/>
                    <a:gd name="connsiteY150" fmla="*/ 324811 h 1044162"/>
                    <a:gd name="connsiteX151" fmla="*/ 394451 w 817413"/>
                    <a:gd name="connsiteY151" fmla="*/ 335313 h 1044162"/>
                    <a:gd name="connsiteX152" fmla="*/ 396862 w 817413"/>
                    <a:gd name="connsiteY152" fmla="*/ 336043 h 1044162"/>
                    <a:gd name="connsiteX153" fmla="*/ 396897 w 817413"/>
                    <a:gd name="connsiteY153" fmla="*/ 336024 h 1044162"/>
                    <a:gd name="connsiteX154" fmla="*/ 396933 w 817413"/>
                    <a:gd name="connsiteY154" fmla="*/ 336043 h 1044162"/>
                    <a:gd name="connsiteX155" fmla="*/ 399344 w 817413"/>
                    <a:gd name="connsiteY155" fmla="*/ 335313 h 1044162"/>
                    <a:gd name="connsiteX156" fmla="*/ 416646 w 817413"/>
                    <a:gd name="connsiteY156" fmla="*/ 324811 h 1044162"/>
                    <a:gd name="connsiteX157" fmla="*/ 417991 w 817413"/>
                    <a:gd name="connsiteY157" fmla="*/ 323580 h 1044162"/>
                    <a:gd name="connsiteX158" fmla="*/ 418392 w 817413"/>
                    <a:gd name="connsiteY158" fmla="*/ 322729 h 1044162"/>
                    <a:gd name="connsiteX159" fmla="*/ 418747 w 817413"/>
                    <a:gd name="connsiteY159" fmla="*/ 321954 h 1044162"/>
                    <a:gd name="connsiteX160" fmla="*/ 418842 w 817413"/>
                    <a:gd name="connsiteY160" fmla="*/ 320133 h 1044162"/>
                    <a:gd name="connsiteX161" fmla="*/ 418842 w 817413"/>
                    <a:gd name="connsiteY161" fmla="*/ 320123 h 1044162"/>
                    <a:gd name="connsiteX162" fmla="*/ 410416 w 817413"/>
                    <a:gd name="connsiteY162" fmla="*/ 264211 h 1044162"/>
                    <a:gd name="connsiteX163" fmla="*/ 425149 w 817413"/>
                    <a:gd name="connsiteY163" fmla="*/ 248646 h 1044162"/>
                    <a:gd name="connsiteX164" fmla="*/ 438798 w 817413"/>
                    <a:gd name="connsiteY164" fmla="*/ 248646 h 1044162"/>
                    <a:gd name="connsiteX165" fmla="*/ 474316 w 817413"/>
                    <a:gd name="connsiteY165" fmla="*/ 284165 h 1044162"/>
                    <a:gd name="connsiteX166" fmla="*/ 474318 w 817413"/>
                    <a:gd name="connsiteY166" fmla="*/ 338676 h 1044162"/>
                    <a:gd name="connsiteX167" fmla="*/ 396957 w 817413"/>
                    <a:gd name="connsiteY167" fmla="*/ 355736 h 1044162"/>
                    <a:gd name="connsiteX168" fmla="*/ 319582 w 817413"/>
                    <a:gd name="connsiteY168" fmla="*/ 338665 h 1044162"/>
                    <a:gd name="connsiteX169" fmla="*/ 319582 w 817413"/>
                    <a:gd name="connsiteY169" fmla="*/ 284164 h 1044162"/>
                    <a:gd name="connsiteX170" fmla="*/ 355081 w 817413"/>
                    <a:gd name="connsiteY170" fmla="*/ 248645 h 1044162"/>
                    <a:gd name="connsiteX171" fmla="*/ 396952 w 817413"/>
                    <a:gd name="connsiteY171" fmla="*/ 156917 h 1044162"/>
                    <a:gd name="connsiteX172" fmla="*/ 438159 w 817413"/>
                    <a:gd name="connsiteY172" fmla="*/ 198105 h 1044162"/>
                    <a:gd name="connsiteX173" fmla="*/ 396952 w 817413"/>
                    <a:gd name="connsiteY173" fmla="*/ 239303 h 1044162"/>
                    <a:gd name="connsiteX174" fmla="*/ 355745 w 817413"/>
                    <a:gd name="connsiteY174" fmla="*/ 198105 h 1044162"/>
                    <a:gd name="connsiteX175" fmla="*/ 396952 w 817413"/>
                    <a:gd name="connsiteY175" fmla="*/ 156917 h 1044162"/>
                    <a:gd name="connsiteX176" fmla="*/ 397330 w 817413"/>
                    <a:gd name="connsiteY176" fmla="*/ 135328 h 1044162"/>
                    <a:gd name="connsiteX177" fmla="*/ 276252 w 817413"/>
                    <a:gd name="connsiteY177" fmla="*/ 256406 h 1044162"/>
                    <a:gd name="connsiteX178" fmla="*/ 397330 w 817413"/>
                    <a:gd name="connsiteY178" fmla="*/ 377483 h 1044162"/>
                    <a:gd name="connsiteX179" fmla="*/ 518408 w 817413"/>
                    <a:gd name="connsiteY179" fmla="*/ 256406 h 1044162"/>
                    <a:gd name="connsiteX180" fmla="*/ 397330 w 817413"/>
                    <a:gd name="connsiteY180" fmla="*/ 135328 h 1044162"/>
                    <a:gd name="connsiteX181" fmla="*/ 340351 w 817413"/>
                    <a:gd name="connsiteY181" fmla="*/ 0 h 1044162"/>
                    <a:gd name="connsiteX182" fmla="*/ 454310 w 817413"/>
                    <a:gd name="connsiteY182" fmla="*/ 0 h 1044162"/>
                    <a:gd name="connsiteX183" fmla="*/ 460992 w 817413"/>
                    <a:gd name="connsiteY183" fmla="*/ 59876 h 1044162"/>
                    <a:gd name="connsiteX184" fmla="*/ 535777 w 817413"/>
                    <a:gd name="connsiteY184" fmla="*/ 103053 h 1044162"/>
                    <a:gd name="connsiteX185" fmla="*/ 590972 w 817413"/>
                    <a:gd name="connsiteY185" fmla="*/ 78794 h 1044162"/>
                    <a:gd name="connsiteX186" fmla="*/ 647951 w 817413"/>
                    <a:gd name="connsiteY186" fmla="*/ 177614 h 1044162"/>
                    <a:gd name="connsiteX187" fmla="*/ 599209 w 817413"/>
                    <a:gd name="connsiteY187" fmla="*/ 213226 h 1044162"/>
                    <a:gd name="connsiteX188" fmla="*/ 603885 w 817413"/>
                    <a:gd name="connsiteY188" fmla="*/ 256403 h 1044162"/>
                    <a:gd name="connsiteX189" fmla="*/ 599209 w 817413"/>
                    <a:gd name="connsiteY189" fmla="*/ 299581 h 1044162"/>
                    <a:gd name="connsiteX190" fmla="*/ 647951 w 817413"/>
                    <a:gd name="connsiteY190" fmla="*/ 335192 h 1044162"/>
                    <a:gd name="connsiteX191" fmla="*/ 590972 w 817413"/>
                    <a:gd name="connsiteY191" fmla="*/ 434013 h 1044162"/>
                    <a:gd name="connsiteX192" fmla="*/ 535777 w 817413"/>
                    <a:gd name="connsiteY192" fmla="*/ 409753 h 1044162"/>
                    <a:gd name="connsiteX193" fmla="*/ 460992 w 817413"/>
                    <a:gd name="connsiteY193" fmla="*/ 452930 h 1044162"/>
                    <a:gd name="connsiteX194" fmla="*/ 454314 w 817413"/>
                    <a:gd name="connsiteY194" fmla="*/ 512801 h 1044162"/>
                    <a:gd name="connsiteX195" fmla="*/ 407847 w 817413"/>
                    <a:gd name="connsiteY195" fmla="*/ 512801 h 1044162"/>
                    <a:gd name="connsiteX196" fmla="*/ 407847 w 817413"/>
                    <a:gd name="connsiteY196" fmla="*/ 877909 h 1044162"/>
                    <a:gd name="connsiteX197" fmla="*/ 568036 w 817413"/>
                    <a:gd name="connsiteY197" fmla="*/ 877909 h 1044162"/>
                    <a:gd name="connsiteX198" fmla="*/ 568060 w 817413"/>
                    <a:gd name="connsiteY198" fmla="*/ 877905 h 1044162"/>
                    <a:gd name="connsiteX199" fmla="*/ 568052 w 817413"/>
                    <a:gd name="connsiteY199" fmla="*/ 898652 h 1044162"/>
                    <a:gd name="connsiteX200" fmla="*/ 243843 w 817413"/>
                    <a:gd name="connsiteY200" fmla="*/ 898652 h 1044162"/>
                    <a:gd name="connsiteX201" fmla="*/ 243843 w 817413"/>
                    <a:gd name="connsiteY201" fmla="*/ 997797 h 1044162"/>
                    <a:gd name="connsiteX202" fmla="*/ 212765 w 817413"/>
                    <a:gd name="connsiteY202" fmla="*/ 1044162 h 1044162"/>
                    <a:gd name="connsiteX203" fmla="*/ 0 w 817413"/>
                    <a:gd name="connsiteY203" fmla="*/ 1044162 h 1044162"/>
                    <a:gd name="connsiteX204" fmla="*/ 0 w 817413"/>
                    <a:gd name="connsiteY204" fmla="*/ 785233 h 1044162"/>
                    <a:gd name="connsiteX205" fmla="*/ 243843 w 817413"/>
                    <a:gd name="connsiteY205" fmla="*/ 785233 h 1044162"/>
                    <a:gd name="connsiteX206" fmla="*/ 243843 w 817413"/>
                    <a:gd name="connsiteY206" fmla="*/ 877927 h 1044162"/>
                    <a:gd name="connsiteX207" fmla="*/ 387115 w 817413"/>
                    <a:gd name="connsiteY207" fmla="*/ 877927 h 1044162"/>
                    <a:gd name="connsiteX208" fmla="*/ 387115 w 817413"/>
                    <a:gd name="connsiteY208" fmla="*/ 512801 h 1044162"/>
                    <a:gd name="connsiteX209" fmla="*/ 340355 w 817413"/>
                    <a:gd name="connsiteY209" fmla="*/ 512801 h 1044162"/>
                    <a:gd name="connsiteX210" fmla="*/ 333678 w 817413"/>
                    <a:gd name="connsiteY210" fmla="*/ 452930 h 1044162"/>
                    <a:gd name="connsiteX211" fmla="*/ 258893 w 817413"/>
                    <a:gd name="connsiteY211" fmla="*/ 409753 h 1044162"/>
                    <a:gd name="connsiteX212" fmla="*/ 203697 w 817413"/>
                    <a:gd name="connsiteY212" fmla="*/ 434013 h 1044162"/>
                    <a:gd name="connsiteX213" fmla="*/ 146718 w 817413"/>
                    <a:gd name="connsiteY213" fmla="*/ 335192 h 1044162"/>
                    <a:gd name="connsiteX214" fmla="*/ 195459 w 817413"/>
                    <a:gd name="connsiteY214" fmla="*/ 299581 h 1044162"/>
                    <a:gd name="connsiteX215" fmla="*/ 190785 w 817413"/>
                    <a:gd name="connsiteY215" fmla="*/ 256403 h 1044162"/>
                    <a:gd name="connsiteX216" fmla="*/ 195455 w 817413"/>
                    <a:gd name="connsiteY216" fmla="*/ 213226 h 1044162"/>
                    <a:gd name="connsiteX217" fmla="*/ 146713 w 817413"/>
                    <a:gd name="connsiteY217" fmla="*/ 177614 h 1044162"/>
                    <a:gd name="connsiteX218" fmla="*/ 203692 w 817413"/>
                    <a:gd name="connsiteY218" fmla="*/ 78794 h 1044162"/>
                    <a:gd name="connsiteX219" fmla="*/ 258888 w 817413"/>
                    <a:gd name="connsiteY219" fmla="*/ 103053 h 1044162"/>
                    <a:gd name="connsiteX220" fmla="*/ 333673 w 817413"/>
                    <a:gd name="connsiteY220" fmla="*/ 59876 h 1044162"/>
                    <a:gd name="connsiteX221" fmla="*/ 340351 w 817413"/>
                    <a:gd name="connsiteY221" fmla="*/ 5 h 10441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</a:cxnLst>
                  <a:rect l="l" t="t" r="r" b="b"/>
                  <a:pathLst>
                    <a:path w="817413" h="1044162">
                      <a:moveTo>
                        <a:pt x="739480" y="949297"/>
                      </a:moveTo>
                      <a:lnTo>
                        <a:pt x="739480" y="973549"/>
                      </a:lnTo>
                      <a:lnTo>
                        <a:pt x="766255" y="973549"/>
                      </a:lnTo>
                      <a:lnTo>
                        <a:pt x="766255" y="949297"/>
                      </a:lnTo>
                      <a:close/>
                      <a:moveTo>
                        <a:pt x="165910" y="949297"/>
                      </a:moveTo>
                      <a:lnTo>
                        <a:pt x="165910" y="973549"/>
                      </a:lnTo>
                      <a:lnTo>
                        <a:pt x="192684" y="973549"/>
                      </a:lnTo>
                      <a:lnTo>
                        <a:pt x="192684" y="949297"/>
                      </a:lnTo>
                      <a:close/>
                      <a:moveTo>
                        <a:pt x="680673" y="949296"/>
                      </a:moveTo>
                      <a:lnTo>
                        <a:pt x="680673" y="973548"/>
                      </a:lnTo>
                      <a:lnTo>
                        <a:pt x="709839" y="973548"/>
                      </a:lnTo>
                      <a:lnTo>
                        <a:pt x="709839" y="949296"/>
                      </a:lnTo>
                      <a:close/>
                      <a:moveTo>
                        <a:pt x="107102" y="949296"/>
                      </a:moveTo>
                      <a:lnTo>
                        <a:pt x="107102" y="973548"/>
                      </a:lnTo>
                      <a:lnTo>
                        <a:pt x="136268" y="973548"/>
                      </a:lnTo>
                      <a:lnTo>
                        <a:pt x="136268" y="949296"/>
                      </a:lnTo>
                      <a:close/>
                      <a:moveTo>
                        <a:pt x="624257" y="949295"/>
                      </a:moveTo>
                      <a:lnTo>
                        <a:pt x="624257" y="973547"/>
                      </a:lnTo>
                      <a:lnTo>
                        <a:pt x="651031" y="973547"/>
                      </a:lnTo>
                      <a:lnTo>
                        <a:pt x="651031" y="949295"/>
                      </a:lnTo>
                      <a:close/>
                      <a:moveTo>
                        <a:pt x="50686" y="949295"/>
                      </a:moveTo>
                      <a:lnTo>
                        <a:pt x="50686" y="973547"/>
                      </a:lnTo>
                      <a:lnTo>
                        <a:pt x="77461" y="973547"/>
                      </a:lnTo>
                      <a:lnTo>
                        <a:pt x="77461" y="949295"/>
                      </a:lnTo>
                      <a:close/>
                      <a:moveTo>
                        <a:pt x="739480" y="890805"/>
                      </a:moveTo>
                      <a:lnTo>
                        <a:pt x="739480" y="915057"/>
                      </a:lnTo>
                      <a:lnTo>
                        <a:pt x="766255" y="915057"/>
                      </a:lnTo>
                      <a:lnTo>
                        <a:pt x="766255" y="890805"/>
                      </a:lnTo>
                      <a:close/>
                      <a:moveTo>
                        <a:pt x="165910" y="890805"/>
                      </a:moveTo>
                      <a:lnTo>
                        <a:pt x="165910" y="915057"/>
                      </a:lnTo>
                      <a:lnTo>
                        <a:pt x="192684" y="915057"/>
                      </a:lnTo>
                      <a:lnTo>
                        <a:pt x="192684" y="890805"/>
                      </a:lnTo>
                      <a:close/>
                      <a:moveTo>
                        <a:pt x="680673" y="890804"/>
                      </a:moveTo>
                      <a:lnTo>
                        <a:pt x="680673" y="915056"/>
                      </a:lnTo>
                      <a:lnTo>
                        <a:pt x="709839" y="915056"/>
                      </a:lnTo>
                      <a:lnTo>
                        <a:pt x="709839" y="890804"/>
                      </a:lnTo>
                      <a:close/>
                      <a:moveTo>
                        <a:pt x="107102" y="890804"/>
                      </a:moveTo>
                      <a:lnTo>
                        <a:pt x="107102" y="915056"/>
                      </a:lnTo>
                      <a:lnTo>
                        <a:pt x="136268" y="915056"/>
                      </a:lnTo>
                      <a:lnTo>
                        <a:pt x="136268" y="890804"/>
                      </a:lnTo>
                      <a:close/>
                      <a:moveTo>
                        <a:pt x="624257" y="890803"/>
                      </a:moveTo>
                      <a:lnTo>
                        <a:pt x="624257" y="915055"/>
                      </a:lnTo>
                      <a:lnTo>
                        <a:pt x="651031" y="915055"/>
                      </a:lnTo>
                      <a:lnTo>
                        <a:pt x="651031" y="890803"/>
                      </a:lnTo>
                      <a:close/>
                      <a:moveTo>
                        <a:pt x="50686" y="890803"/>
                      </a:moveTo>
                      <a:lnTo>
                        <a:pt x="50686" y="915055"/>
                      </a:lnTo>
                      <a:lnTo>
                        <a:pt x="77461" y="915055"/>
                      </a:lnTo>
                      <a:lnTo>
                        <a:pt x="77461" y="890803"/>
                      </a:lnTo>
                      <a:close/>
                      <a:moveTo>
                        <a:pt x="739480" y="831600"/>
                      </a:moveTo>
                      <a:lnTo>
                        <a:pt x="739480" y="855850"/>
                      </a:lnTo>
                      <a:lnTo>
                        <a:pt x="766255" y="855850"/>
                      </a:lnTo>
                      <a:lnTo>
                        <a:pt x="766255" y="831600"/>
                      </a:lnTo>
                      <a:close/>
                      <a:moveTo>
                        <a:pt x="165910" y="831600"/>
                      </a:moveTo>
                      <a:lnTo>
                        <a:pt x="165910" y="855850"/>
                      </a:lnTo>
                      <a:lnTo>
                        <a:pt x="192684" y="855850"/>
                      </a:lnTo>
                      <a:lnTo>
                        <a:pt x="192684" y="831600"/>
                      </a:lnTo>
                      <a:close/>
                      <a:moveTo>
                        <a:pt x="680673" y="831599"/>
                      </a:moveTo>
                      <a:lnTo>
                        <a:pt x="680673" y="855849"/>
                      </a:lnTo>
                      <a:lnTo>
                        <a:pt x="709839" y="855849"/>
                      </a:lnTo>
                      <a:lnTo>
                        <a:pt x="709839" y="831599"/>
                      </a:lnTo>
                      <a:close/>
                      <a:moveTo>
                        <a:pt x="107102" y="831599"/>
                      </a:moveTo>
                      <a:lnTo>
                        <a:pt x="107102" y="855849"/>
                      </a:lnTo>
                      <a:lnTo>
                        <a:pt x="136268" y="855849"/>
                      </a:lnTo>
                      <a:lnTo>
                        <a:pt x="136268" y="831599"/>
                      </a:lnTo>
                      <a:close/>
                      <a:moveTo>
                        <a:pt x="624257" y="831597"/>
                      </a:moveTo>
                      <a:lnTo>
                        <a:pt x="624257" y="855848"/>
                      </a:lnTo>
                      <a:lnTo>
                        <a:pt x="651031" y="855848"/>
                      </a:lnTo>
                      <a:lnTo>
                        <a:pt x="651031" y="831597"/>
                      </a:lnTo>
                      <a:close/>
                      <a:moveTo>
                        <a:pt x="50686" y="831597"/>
                      </a:moveTo>
                      <a:lnTo>
                        <a:pt x="50686" y="855848"/>
                      </a:lnTo>
                      <a:lnTo>
                        <a:pt x="77461" y="855848"/>
                      </a:lnTo>
                      <a:lnTo>
                        <a:pt x="77461" y="831597"/>
                      </a:lnTo>
                      <a:close/>
                      <a:moveTo>
                        <a:pt x="573570" y="785233"/>
                      </a:moveTo>
                      <a:lnTo>
                        <a:pt x="817413" y="785233"/>
                      </a:lnTo>
                      <a:lnTo>
                        <a:pt x="817413" y="997797"/>
                      </a:lnTo>
                      <a:cubicBezTo>
                        <a:pt x="817413" y="1023474"/>
                        <a:pt x="803546" y="1044162"/>
                        <a:pt x="786335" y="1044162"/>
                      </a:cubicBezTo>
                      <a:lnTo>
                        <a:pt x="573570" y="1044162"/>
                      </a:lnTo>
                      <a:close/>
                      <a:moveTo>
                        <a:pt x="618998" y="685369"/>
                      </a:moveTo>
                      <a:lnTo>
                        <a:pt x="618998" y="729595"/>
                      </a:lnTo>
                      <a:lnTo>
                        <a:pt x="635249" y="729595"/>
                      </a:lnTo>
                      <a:lnTo>
                        <a:pt x="635249" y="685369"/>
                      </a:lnTo>
                      <a:close/>
                      <a:moveTo>
                        <a:pt x="45428" y="685369"/>
                      </a:moveTo>
                      <a:lnTo>
                        <a:pt x="45428" y="729595"/>
                      </a:lnTo>
                      <a:lnTo>
                        <a:pt x="61679" y="729595"/>
                      </a:lnTo>
                      <a:lnTo>
                        <a:pt x="61679" y="685369"/>
                      </a:lnTo>
                      <a:close/>
                      <a:moveTo>
                        <a:pt x="618998" y="656834"/>
                      </a:moveTo>
                      <a:lnTo>
                        <a:pt x="635253" y="656834"/>
                      </a:lnTo>
                      <a:lnTo>
                        <a:pt x="635253" y="685367"/>
                      </a:lnTo>
                      <a:lnTo>
                        <a:pt x="686885" y="685367"/>
                      </a:lnTo>
                      <a:lnTo>
                        <a:pt x="686885" y="729595"/>
                      </a:lnTo>
                      <a:lnTo>
                        <a:pt x="703141" y="729595"/>
                      </a:lnTo>
                      <a:lnTo>
                        <a:pt x="703141" y="685369"/>
                      </a:lnTo>
                      <a:lnTo>
                        <a:pt x="686887" y="685369"/>
                      </a:lnTo>
                      <a:lnTo>
                        <a:pt x="686887" y="656834"/>
                      </a:lnTo>
                      <a:lnTo>
                        <a:pt x="703142" y="656834"/>
                      </a:lnTo>
                      <a:lnTo>
                        <a:pt x="703142" y="685367"/>
                      </a:lnTo>
                      <a:lnTo>
                        <a:pt x="754780" y="685367"/>
                      </a:lnTo>
                      <a:lnTo>
                        <a:pt x="754780" y="729595"/>
                      </a:lnTo>
                      <a:lnTo>
                        <a:pt x="771034" y="729595"/>
                      </a:lnTo>
                      <a:lnTo>
                        <a:pt x="771034" y="685369"/>
                      </a:lnTo>
                      <a:lnTo>
                        <a:pt x="754784" y="685369"/>
                      </a:lnTo>
                      <a:lnTo>
                        <a:pt x="754784" y="656834"/>
                      </a:lnTo>
                      <a:lnTo>
                        <a:pt x="771039" y="656834"/>
                      </a:lnTo>
                      <a:lnTo>
                        <a:pt x="771039" y="685367"/>
                      </a:lnTo>
                      <a:lnTo>
                        <a:pt x="816935" y="685367"/>
                      </a:lnTo>
                      <a:lnTo>
                        <a:pt x="816935" y="760983"/>
                      </a:lnTo>
                      <a:lnTo>
                        <a:pt x="573574" y="760983"/>
                      </a:lnTo>
                      <a:lnTo>
                        <a:pt x="573574" y="685367"/>
                      </a:lnTo>
                      <a:lnTo>
                        <a:pt x="618998" y="685367"/>
                      </a:lnTo>
                      <a:close/>
                      <a:moveTo>
                        <a:pt x="45427" y="656834"/>
                      </a:moveTo>
                      <a:lnTo>
                        <a:pt x="61682" y="656834"/>
                      </a:lnTo>
                      <a:lnTo>
                        <a:pt x="61682" y="685367"/>
                      </a:lnTo>
                      <a:lnTo>
                        <a:pt x="113315" y="685367"/>
                      </a:lnTo>
                      <a:lnTo>
                        <a:pt x="113315" y="729595"/>
                      </a:lnTo>
                      <a:lnTo>
                        <a:pt x="129570" y="729595"/>
                      </a:lnTo>
                      <a:lnTo>
                        <a:pt x="129570" y="685369"/>
                      </a:lnTo>
                      <a:lnTo>
                        <a:pt x="113316" y="685369"/>
                      </a:lnTo>
                      <a:lnTo>
                        <a:pt x="113316" y="656834"/>
                      </a:lnTo>
                      <a:lnTo>
                        <a:pt x="129571" y="656834"/>
                      </a:lnTo>
                      <a:lnTo>
                        <a:pt x="129571" y="685367"/>
                      </a:lnTo>
                      <a:lnTo>
                        <a:pt x="181210" y="685367"/>
                      </a:lnTo>
                      <a:lnTo>
                        <a:pt x="181210" y="729595"/>
                      </a:lnTo>
                      <a:lnTo>
                        <a:pt x="197464" y="729595"/>
                      </a:lnTo>
                      <a:lnTo>
                        <a:pt x="197464" y="685369"/>
                      </a:lnTo>
                      <a:lnTo>
                        <a:pt x="181214" y="685369"/>
                      </a:lnTo>
                      <a:lnTo>
                        <a:pt x="181214" y="656834"/>
                      </a:lnTo>
                      <a:lnTo>
                        <a:pt x="197469" y="656834"/>
                      </a:lnTo>
                      <a:lnTo>
                        <a:pt x="197469" y="685367"/>
                      </a:lnTo>
                      <a:lnTo>
                        <a:pt x="243365" y="685367"/>
                      </a:lnTo>
                      <a:lnTo>
                        <a:pt x="243365" y="760983"/>
                      </a:lnTo>
                      <a:lnTo>
                        <a:pt x="4" y="760983"/>
                      </a:lnTo>
                      <a:lnTo>
                        <a:pt x="4" y="685367"/>
                      </a:lnTo>
                      <a:lnTo>
                        <a:pt x="45427" y="685367"/>
                      </a:lnTo>
                      <a:close/>
                      <a:moveTo>
                        <a:pt x="392381" y="267240"/>
                      </a:moveTo>
                      <a:lnTo>
                        <a:pt x="401423" y="267240"/>
                      </a:lnTo>
                      <a:lnTo>
                        <a:pt x="409152" y="318454"/>
                      </a:lnTo>
                      <a:lnTo>
                        <a:pt x="396904" y="325890"/>
                      </a:lnTo>
                      <a:lnTo>
                        <a:pt x="384656" y="318454"/>
                      </a:lnTo>
                      <a:close/>
                      <a:moveTo>
                        <a:pt x="381629" y="248656"/>
                      </a:moveTo>
                      <a:lnTo>
                        <a:pt x="412279" y="248656"/>
                      </a:lnTo>
                      <a:lnTo>
                        <a:pt x="403528" y="257894"/>
                      </a:lnTo>
                      <a:lnTo>
                        <a:pt x="390371" y="257894"/>
                      </a:lnTo>
                      <a:close/>
                      <a:moveTo>
                        <a:pt x="355081" y="248645"/>
                      </a:moveTo>
                      <a:lnTo>
                        <a:pt x="368759" y="248645"/>
                      </a:lnTo>
                      <a:lnTo>
                        <a:pt x="383389" y="264116"/>
                      </a:lnTo>
                      <a:lnTo>
                        <a:pt x="374933" y="320123"/>
                      </a:lnTo>
                      <a:lnTo>
                        <a:pt x="374933" y="320142"/>
                      </a:lnTo>
                      <a:cubicBezTo>
                        <a:pt x="374842" y="320738"/>
                        <a:pt x="374878" y="321355"/>
                        <a:pt x="375028" y="321944"/>
                      </a:cubicBezTo>
                      <a:cubicBezTo>
                        <a:pt x="375109" y="322254"/>
                        <a:pt x="375288" y="322504"/>
                        <a:pt x="375419" y="322785"/>
                      </a:cubicBezTo>
                      <a:cubicBezTo>
                        <a:pt x="375543" y="323045"/>
                        <a:pt x="375617" y="323336"/>
                        <a:pt x="375793" y="323570"/>
                      </a:cubicBezTo>
                      <a:cubicBezTo>
                        <a:pt x="376158" y="324072"/>
                        <a:pt x="376608" y="324495"/>
                        <a:pt x="377139" y="324811"/>
                      </a:cubicBezTo>
                      <a:lnTo>
                        <a:pt x="394451" y="335313"/>
                      </a:lnTo>
                      <a:cubicBezTo>
                        <a:pt x="395180" y="335763"/>
                        <a:pt x="396002" y="336043"/>
                        <a:pt x="396862" y="336043"/>
                      </a:cubicBezTo>
                      <a:cubicBezTo>
                        <a:pt x="396868" y="336043"/>
                        <a:pt x="396888" y="336024"/>
                        <a:pt x="396897" y="336024"/>
                      </a:cubicBezTo>
                      <a:cubicBezTo>
                        <a:pt x="396904" y="336024"/>
                        <a:pt x="396923" y="336043"/>
                        <a:pt x="396933" y="336043"/>
                      </a:cubicBezTo>
                      <a:cubicBezTo>
                        <a:pt x="397784" y="336043"/>
                        <a:pt x="398605" y="335763"/>
                        <a:pt x="399344" y="335313"/>
                      </a:cubicBezTo>
                      <a:lnTo>
                        <a:pt x="416646" y="324811"/>
                      </a:lnTo>
                      <a:cubicBezTo>
                        <a:pt x="417180" y="324495"/>
                        <a:pt x="417626" y="324065"/>
                        <a:pt x="417991" y="323580"/>
                      </a:cubicBezTo>
                      <a:cubicBezTo>
                        <a:pt x="418177" y="323319"/>
                        <a:pt x="418262" y="323010"/>
                        <a:pt x="418392" y="322729"/>
                      </a:cubicBezTo>
                      <a:cubicBezTo>
                        <a:pt x="418513" y="322469"/>
                        <a:pt x="418672" y="322225"/>
                        <a:pt x="418747" y="321954"/>
                      </a:cubicBezTo>
                      <a:cubicBezTo>
                        <a:pt x="418897" y="321364"/>
                        <a:pt x="418936" y="320738"/>
                        <a:pt x="418842" y="320133"/>
                      </a:cubicBezTo>
                      <a:lnTo>
                        <a:pt x="418842" y="320123"/>
                      </a:lnTo>
                      <a:lnTo>
                        <a:pt x="410416" y="264211"/>
                      </a:lnTo>
                      <a:lnTo>
                        <a:pt x="425149" y="248646"/>
                      </a:lnTo>
                      <a:lnTo>
                        <a:pt x="438798" y="248646"/>
                      </a:lnTo>
                      <a:cubicBezTo>
                        <a:pt x="458387" y="248646"/>
                        <a:pt x="474316" y="264582"/>
                        <a:pt x="474316" y="284165"/>
                      </a:cubicBezTo>
                      <a:lnTo>
                        <a:pt x="474318" y="338676"/>
                      </a:lnTo>
                      <a:lnTo>
                        <a:pt x="396957" y="355736"/>
                      </a:lnTo>
                      <a:lnTo>
                        <a:pt x="319582" y="338665"/>
                      </a:lnTo>
                      <a:lnTo>
                        <a:pt x="319582" y="284164"/>
                      </a:lnTo>
                      <a:cubicBezTo>
                        <a:pt x="319582" y="264581"/>
                        <a:pt x="335499" y="248645"/>
                        <a:pt x="355081" y="248645"/>
                      </a:cubicBezTo>
                      <a:close/>
                      <a:moveTo>
                        <a:pt x="396952" y="156917"/>
                      </a:moveTo>
                      <a:cubicBezTo>
                        <a:pt x="419682" y="156917"/>
                        <a:pt x="438159" y="175394"/>
                        <a:pt x="438159" y="198105"/>
                      </a:cubicBezTo>
                      <a:cubicBezTo>
                        <a:pt x="438159" y="220816"/>
                        <a:pt x="419682" y="239303"/>
                        <a:pt x="396952" y="239303"/>
                      </a:cubicBezTo>
                      <a:cubicBezTo>
                        <a:pt x="374232" y="239303"/>
                        <a:pt x="355745" y="220816"/>
                        <a:pt x="355745" y="198105"/>
                      </a:cubicBezTo>
                      <a:cubicBezTo>
                        <a:pt x="355745" y="175394"/>
                        <a:pt x="374232" y="156917"/>
                        <a:pt x="396952" y="156917"/>
                      </a:cubicBezTo>
                      <a:close/>
                      <a:moveTo>
                        <a:pt x="397330" y="135328"/>
                      </a:moveTo>
                      <a:cubicBezTo>
                        <a:pt x="330459" y="135328"/>
                        <a:pt x="276252" y="189535"/>
                        <a:pt x="276252" y="256406"/>
                      </a:cubicBezTo>
                      <a:cubicBezTo>
                        <a:pt x="276252" y="323271"/>
                        <a:pt x="330459" y="377483"/>
                        <a:pt x="397330" y="377483"/>
                      </a:cubicBezTo>
                      <a:cubicBezTo>
                        <a:pt x="464200" y="377483"/>
                        <a:pt x="518408" y="323277"/>
                        <a:pt x="518408" y="256406"/>
                      </a:cubicBezTo>
                      <a:cubicBezTo>
                        <a:pt x="518408" y="189535"/>
                        <a:pt x="464200" y="135328"/>
                        <a:pt x="397330" y="135328"/>
                      </a:cubicBezTo>
                      <a:close/>
                      <a:moveTo>
                        <a:pt x="340351" y="0"/>
                      </a:moveTo>
                      <a:lnTo>
                        <a:pt x="454310" y="0"/>
                      </a:lnTo>
                      <a:lnTo>
                        <a:pt x="460992" y="59876"/>
                      </a:lnTo>
                      <a:cubicBezTo>
                        <a:pt x="489007" y="68942"/>
                        <a:pt x="514429" y="83767"/>
                        <a:pt x="535777" y="103053"/>
                      </a:cubicBezTo>
                      <a:lnTo>
                        <a:pt x="590972" y="78794"/>
                      </a:lnTo>
                      <a:lnTo>
                        <a:pt x="647951" y="177614"/>
                      </a:lnTo>
                      <a:lnTo>
                        <a:pt x="599209" y="213226"/>
                      </a:lnTo>
                      <a:cubicBezTo>
                        <a:pt x="602175" y="227161"/>
                        <a:pt x="603885" y="241584"/>
                        <a:pt x="603885" y="256403"/>
                      </a:cubicBezTo>
                      <a:cubicBezTo>
                        <a:pt x="603885" y="271223"/>
                        <a:pt x="602175" y="285645"/>
                        <a:pt x="599209" y="299581"/>
                      </a:cubicBezTo>
                      <a:lnTo>
                        <a:pt x="647951" y="335192"/>
                      </a:lnTo>
                      <a:lnTo>
                        <a:pt x="590972" y="434013"/>
                      </a:lnTo>
                      <a:lnTo>
                        <a:pt x="535777" y="409753"/>
                      </a:lnTo>
                      <a:cubicBezTo>
                        <a:pt x="514429" y="429040"/>
                        <a:pt x="489006" y="443864"/>
                        <a:pt x="460992" y="452930"/>
                      </a:cubicBezTo>
                      <a:lnTo>
                        <a:pt x="454314" y="512801"/>
                      </a:lnTo>
                      <a:lnTo>
                        <a:pt x="407847" y="512801"/>
                      </a:lnTo>
                      <a:lnTo>
                        <a:pt x="407847" y="877909"/>
                      </a:lnTo>
                      <a:lnTo>
                        <a:pt x="568036" y="877909"/>
                      </a:lnTo>
                      <a:lnTo>
                        <a:pt x="568060" y="877905"/>
                      </a:lnTo>
                      <a:lnTo>
                        <a:pt x="568052" y="898652"/>
                      </a:lnTo>
                      <a:lnTo>
                        <a:pt x="243843" y="898652"/>
                      </a:lnTo>
                      <a:lnTo>
                        <a:pt x="243843" y="997797"/>
                      </a:lnTo>
                      <a:cubicBezTo>
                        <a:pt x="243843" y="1023474"/>
                        <a:pt x="229976" y="1044162"/>
                        <a:pt x="212765" y="1044162"/>
                      </a:cubicBezTo>
                      <a:lnTo>
                        <a:pt x="0" y="1044162"/>
                      </a:lnTo>
                      <a:lnTo>
                        <a:pt x="0" y="785233"/>
                      </a:lnTo>
                      <a:lnTo>
                        <a:pt x="243843" y="785233"/>
                      </a:lnTo>
                      <a:lnTo>
                        <a:pt x="243843" y="877927"/>
                      </a:lnTo>
                      <a:lnTo>
                        <a:pt x="387115" y="877927"/>
                      </a:lnTo>
                      <a:lnTo>
                        <a:pt x="387115" y="512801"/>
                      </a:lnTo>
                      <a:lnTo>
                        <a:pt x="340355" y="512801"/>
                      </a:lnTo>
                      <a:lnTo>
                        <a:pt x="333678" y="452930"/>
                      </a:lnTo>
                      <a:cubicBezTo>
                        <a:pt x="305662" y="443864"/>
                        <a:pt x="280240" y="429040"/>
                        <a:pt x="258893" y="409753"/>
                      </a:cubicBezTo>
                      <a:lnTo>
                        <a:pt x="203697" y="434013"/>
                      </a:lnTo>
                      <a:lnTo>
                        <a:pt x="146718" y="335192"/>
                      </a:lnTo>
                      <a:lnTo>
                        <a:pt x="195459" y="299581"/>
                      </a:lnTo>
                      <a:cubicBezTo>
                        <a:pt x="192494" y="285645"/>
                        <a:pt x="190785" y="271223"/>
                        <a:pt x="190785" y="256403"/>
                      </a:cubicBezTo>
                      <a:cubicBezTo>
                        <a:pt x="190785" y="241584"/>
                        <a:pt x="192489" y="227161"/>
                        <a:pt x="195455" y="213226"/>
                      </a:cubicBezTo>
                      <a:lnTo>
                        <a:pt x="146713" y="177614"/>
                      </a:lnTo>
                      <a:lnTo>
                        <a:pt x="203692" y="78794"/>
                      </a:lnTo>
                      <a:lnTo>
                        <a:pt x="258888" y="103053"/>
                      </a:lnTo>
                      <a:cubicBezTo>
                        <a:pt x="280235" y="83767"/>
                        <a:pt x="305659" y="68942"/>
                        <a:pt x="333673" y="59876"/>
                      </a:cubicBezTo>
                      <a:lnTo>
                        <a:pt x="340351" y="5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0" name="Footer Placeholder 2">
            <a:extLst>
              <a:ext uri="{FF2B5EF4-FFF2-40B4-BE49-F238E27FC236}">
                <a16:creationId xmlns:a16="http://schemas.microsoft.com/office/drawing/2014/main" id="{4AAE2049-25B2-26F6-B71F-0B629A439D7D}"/>
              </a:ext>
            </a:extLst>
          </p:cNvPr>
          <p:cNvSpPr txBox="1">
            <a:spLocks/>
          </p:cNvSpPr>
          <p:nvPr/>
        </p:nvSpPr>
        <p:spPr>
          <a:xfrm>
            <a:off x="3581398" y="6563804"/>
            <a:ext cx="5029204" cy="204217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kern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slide 100% editable. Adapt it to your needs and capture your audience’s attention.</a:t>
            </a:r>
          </a:p>
        </p:txBody>
      </p:sp>
    </p:spTree>
    <p:extLst>
      <p:ext uri="{BB962C8B-B14F-4D97-AF65-F5344CB8AC3E}">
        <p14:creationId xmlns:p14="http://schemas.microsoft.com/office/powerpoint/2010/main" val="31099492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13252"/>
      </a:accent1>
      <a:accent2>
        <a:srgbClr val="42A5F5"/>
      </a:accent2>
      <a:accent3>
        <a:srgbClr val="413252"/>
      </a:accent3>
      <a:accent4>
        <a:srgbClr val="42A5F5"/>
      </a:accent4>
      <a:accent5>
        <a:srgbClr val="413252"/>
      </a:accent5>
      <a:accent6>
        <a:srgbClr val="42A5F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139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Office Theme</vt:lpstr>
      <vt:lpstr>Strategic Business Turnaround Plan with Clear Value Enhance Capabilities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Business Turnaround Plan with Clear Value Enhance Capabilities</dc:title>
  <dc:creator>pc35</dc:creator>
  <cp:lastModifiedBy>C169</cp:lastModifiedBy>
  <cp:revision>2</cp:revision>
  <dcterms:created xsi:type="dcterms:W3CDTF">2022-08-04T11:18:23Z</dcterms:created>
  <dcterms:modified xsi:type="dcterms:W3CDTF">2022-08-05T04:22:22Z</dcterms:modified>
</cp:coreProperties>
</file>