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61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5967A-C79C-34EE-82B3-F0CAEA29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913" y="152399"/>
            <a:ext cx="11799886" cy="5384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017DEE-04BD-3615-A40D-982893FF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C8B2-4E05-48DE-B718-636BC5EA3465}" type="datetime1">
              <a:rPr lang="en-US" smtClean="0"/>
              <a:t>8/5/2022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39A012-066B-6D94-38A1-5AF760267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B8691-72DA-6093-4A02-007C707D3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F51F56-1EF1-4A39-8565-9D12F4D40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695531"/>
            <a:ext cx="11799887" cy="19034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bg2">
                    <a:lumMod val="50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802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5D2701-F10B-30C8-A0C3-B31E2AADC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57" y="150888"/>
            <a:ext cx="11799887" cy="535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36581-A139-F7DB-133E-D010E716F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8913" y="987425"/>
            <a:ext cx="11799888" cy="547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902FD-0E17-3B44-CFB1-327DBFDDE4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92822"/>
            <a:ext cx="2743200" cy="162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A6D365A-B314-49B7-BB13-662558C79F31}" type="datetimeFigureOut">
              <a:rPr lang="en-IN" smtClean="0"/>
              <a:t>05-08-2022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B8559-9DAC-C300-845A-D752B7653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7140" y="6492822"/>
            <a:ext cx="4617720" cy="162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E3276-1B88-3BA0-94B7-05AA5D358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098" y="6632032"/>
            <a:ext cx="341674" cy="155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6A267D-85B5-428C-9F44-55AFAC9B9D8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52F183-BE62-EE84-4ABF-4E364B5C0D51}"/>
              </a:ext>
            </a:extLst>
          </p:cNvPr>
          <p:cNvSpPr/>
          <p:nvPr/>
        </p:nvSpPr>
        <p:spPr>
          <a:xfrm>
            <a:off x="11875579" y="6581605"/>
            <a:ext cx="256712" cy="256716"/>
          </a:xfrm>
          <a:custGeom>
            <a:avLst/>
            <a:gdLst>
              <a:gd name="connsiteX0" fmla="*/ 2438411 w 4876822"/>
              <a:gd name="connsiteY0" fmla="*/ 0 h 4876890"/>
              <a:gd name="connsiteX1" fmla="*/ 4876822 w 4876822"/>
              <a:gd name="connsiteY1" fmla="*/ 2438411 h 4876890"/>
              <a:gd name="connsiteX2" fmla="*/ 4325700 w 4876822"/>
              <a:gd name="connsiteY2" fmla="*/ 3982943 h 4876890"/>
              <a:gd name="connsiteX3" fmla="*/ 4286335 w 4876822"/>
              <a:gd name="connsiteY3" fmla="*/ 4026341 h 4876890"/>
              <a:gd name="connsiteX4" fmla="*/ 4717314 w 4876822"/>
              <a:gd name="connsiteY4" fmla="*/ 4026341 h 4876890"/>
              <a:gd name="connsiteX5" fmla="*/ 4797220 w 4876822"/>
              <a:gd name="connsiteY5" fmla="*/ 4106207 h 4876890"/>
              <a:gd name="connsiteX6" fmla="*/ 4717314 w 4876822"/>
              <a:gd name="connsiteY6" fmla="*/ 4186113 h 4876890"/>
              <a:gd name="connsiteX7" fmla="*/ 4717324 w 4876822"/>
              <a:gd name="connsiteY7" fmla="*/ 4186122 h 4876890"/>
              <a:gd name="connsiteX8" fmla="*/ 4106032 w 4876822"/>
              <a:gd name="connsiteY8" fmla="*/ 4186122 h 4876890"/>
              <a:gd name="connsiteX9" fmla="*/ 4026126 w 4876822"/>
              <a:gd name="connsiteY9" fmla="*/ 4106217 h 4876890"/>
              <a:gd name="connsiteX10" fmla="*/ 4026126 w 4876822"/>
              <a:gd name="connsiteY10" fmla="*/ 3494924 h 4876890"/>
              <a:gd name="connsiteX11" fmla="*/ 4106032 w 4876822"/>
              <a:gd name="connsiteY11" fmla="*/ 3415048 h 4876890"/>
              <a:gd name="connsiteX12" fmla="*/ 4185937 w 4876822"/>
              <a:gd name="connsiteY12" fmla="*/ 3494924 h 4876890"/>
              <a:gd name="connsiteX13" fmla="*/ 4185937 w 4876822"/>
              <a:gd name="connsiteY13" fmla="*/ 3899630 h 4876890"/>
              <a:gd name="connsiteX14" fmla="*/ 4202146 w 4876822"/>
              <a:gd name="connsiteY14" fmla="*/ 3881760 h 4876890"/>
              <a:gd name="connsiteX15" fmla="*/ 4717315 w 4876822"/>
              <a:gd name="connsiteY15" fmla="*/ 2438146 h 4876890"/>
              <a:gd name="connsiteX16" fmla="*/ 2438793 w 4876822"/>
              <a:gd name="connsiteY16" fmla="*/ 159527 h 4876890"/>
              <a:gd name="connsiteX17" fmla="*/ 160173 w 4876822"/>
              <a:gd name="connsiteY17" fmla="*/ 2438146 h 4876890"/>
              <a:gd name="connsiteX18" fmla="*/ 2438793 w 4876822"/>
              <a:gd name="connsiteY18" fmla="*/ 4716766 h 4876890"/>
              <a:gd name="connsiteX19" fmla="*/ 2518620 w 4876822"/>
              <a:gd name="connsiteY19" fmla="*/ 4796633 h 4876890"/>
              <a:gd name="connsiteX20" fmla="*/ 2438411 w 4876822"/>
              <a:gd name="connsiteY20" fmla="*/ 4876890 h 4876890"/>
              <a:gd name="connsiteX21" fmla="*/ 2438411 w 4876822"/>
              <a:gd name="connsiteY21" fmla="*/ 4876822 h 4876890"/>
              <a:gd name="connsiteX22" fmla="*/ 0 w 4876822"/>
              <a:gd name="connsiteY22" fmla="*/ 2438411 h 4876890"/>
              <a:gd name="connsiteX23" fmla="*/ 2438411 w 4876822"/>
              <a:gd name="connsiteY23" fmla="*/ 0 h 4876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76822" h="4876890">
                <a:moveTo>
                  <a:pt x="2438411" y="0"/>
                </a:moveTo>
                <a:cubicBezTo>
                  <a:pt x="3782971" y="0"/>
                  <a:pt x="4876822" y="1093949"/>
                  <a:pt x="4876822" y="2438411"/>
                </a:cubicBezTo>
                <a:cubicBezTo>
                  <a:pt x="4876822" y="3008380"/>
                  <a:pt x="4682706" y="3548375"/>
                  <a:pt x="4325700" y="3982943"/>
                </a:cubicBezTo>
                <a:lnTo>
                  <a:pt x="4286335" y="4026341"/>
                </a:lnTo>
                <a:lnTo>
                  <a:pt x="4717314" y="4026341"/>
                </a:lnTo>
                <a:cubicBezTo>
                  <a:pt x="4761284" y="4026341"/>
                  <a:pt x="4797220" y="4061934"/>
                  <a:pt x="4797220" y="4106207"/>
                </a:cubicBezTo>
                <a:cubicBezTo>
                  <a:pt x="4797220" y="4150177"/>
                  <a:pt x="4761598" y="4186113"/>
                  <a:pt x="4717314" y="4186113"/>
                </a:cubicBezTo>
                <a:lnTo>
                  <a:pt x="4717324" y="4186122"/>
                </a:lnTo>
                <a:lnTo>
                  <a:pt x="4106032" y="4186122"/>
                </a:lnTo>
                <a:cubicBezTo>
                  <a:pt x="4062062" y="4186122"/>
                  <a:pt x="4026126" y="4150490"/>
                  <a:pt x="4026126" y="4106217"/>
                </a:cubicBezTo>
                <a:lnTo>
                  <a:pt x="4026126" y="3494924"/>
                </a:lnTo>
                <a:cubicBezTo>
                  <a:pt x="4026126" y="3450984"/>
                  <a:pt x="4062062" y="3415048"/>
                  <a:pt x="4106032" y="3415048"/>
                </a:cubicBezTo>
                <a:cubicBezTo>
                  <a:pt x="4149961" y="3415048"/>
                  <a:pt x="4185937" y="3450641"/>
                  <a:pt x="4185937" y="3494924"/>
                </a:cubicBezTo>
                <a:lnTo>
                  <a:pt x="4185937" y="3899630"/>
                </a:lnTo>
                <a:lnTo>
                  <a:pt x="4202146" y="3881760"/>
                </a:lnTo>
                <a:cubicBezTo>
                  <a:pt x="4535799" y="3475597"/>
                  <a:pt x="4717315" y="2970756"/>
                  <a:pt x="4717315" y="2438146"/>
                </a:cubicBezTo>
                <a:cubicBezTo>
                  <a:pt x="4717315" y="1181859"/>
                  <a:pt x="3694983" y="159527"/>
                  <a:pt x="2438793" y="159527"/>
                </a:cubicBezTo>
                <a:cubicBezTo>
                  <a:pt x="1182505" y="159527"/>
                  <a:pt x="160173" y="1181859"/>
                  <a:pt x="160173" y="2438146"/>
                </a:cubicBezTo>
                <a:cubicBezTo>
                  <a:pt x="160173" y="3694728"/>
                  <a:pt x="1182505" y="4716766"/>
                  <a:pt x="2438793" y="4716766"/>
                </a:cubicBezTo>
                <a:cubicBezTo>
                  <a:pt x="2482763" y="4716766"/>
                  <a:pt x="2518620" y="4752359"/>
                  <a:pt x="2518620" y="4796633"/>
                </a:cubicBezTo>
                <a:cubicBezTo>
                  <a:pt x="2518317" y="4841258"/>
                  <a:pt x="2482381" y="4876890"/>
                  <a:pt x="2438411" y="4876890"/>
                </a:cubicBezTo>
                <a:lnTo>
                  <a:pt x="2438411" y="4876822"/>
                </a:lnTo>
                <a:cubicBezTo>
                  <a:pt x="1093949" y="4876822"/>
                  <a:pt x="0" y="3782873"/>
                  <a:pt x="0" y="2438411"/>
                </a:cubicBezTo>
                <a:cubicBezTo>
                  <a:pt x="0" y="1093949"/>
                  <a:pt x="1093851" y="0"/>
                  <a:pt x="2438411" y="0"/>
                </a:cubicBezTo>
                <a:close/>
              </a:path>
            </a:pathLst>
          </a:custGeom>
          <a:solidFill>
            <a:schemeClr val="accent1"/>
          </a:solidFill>
          <a:ln w="97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530A37-4BAB-A2C6-2DB3-6EB4469108AC}"/>
              </a:ext>
            </a:extLst>
          </p:cNvPr>
          <p:cNvSpPr/>
          <p:nvPr/>
        </p:nvSpPr>
        <p:spPr>
          <a:xfrm flipH="1">
            <a:off x="997099" y="18008"/>
            <a:ext cx="74578" cy="745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7BD16B-48E6-A42E-100C-DE2C1BF3B450}"/>
              </a:ext>
            </a:extLst>
          </p:cNvPr>
          <p:cNvSpPr/>
          <p:nvPr/>
        </p:nvSpPr>
        <p:spPr>
          <a:xfrm>
            <a:off x="0" y="46153"/>
            <a:ext cx="936625" cy="1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14ECDB-57D9-A44E-0B5F-6B52B4ED9B42}"/>
              </a:ext>
            </a:extLst>
          </p:cNvPr>
          <p:cNvSpPr/>
          <p:nvPr/>
        </p:nvSpPr>
        <p:spPr>
          <a:xfrm>
            <a:off x="1127760" y="46153"/>
            <a:ext cx="11064240" cy="1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3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2">
              <a:lumMod val="85000"/>
              <a:lumOff val="15000"/>
            </a:schemeClr>
          </a:solidFill>
          <a:latin typeface="Century Gothic" panose="020B0502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576">
          <p15:clr>
            <a:srgbClr val="F26B43"/>
          </p15:clr>
        </p15:guide>
        <p15:guide id="4" orient="horz" pos="4206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orient="horz" pos="96">
          <p15:clr>
            <a:srgbClr val="F26B43"/>
          </p15:clr>
        </p15:guide>
        <p15:guide id="7" pos="7552">
          <p15:clr>
            <a:srgbClr val="F26B43"/>
          </p15:clr>
        </p15:guide>
        <p15:guide id="8" pos="119">
          <p15:clr>
            <a:srgbClr val="F26B43"/>
          </p15:clr>
        </p15:guide>
        <p15:guide id="9" orient="horz" pos="40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917D5-9DFC-DEF5-0F4D-3B3540EDB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Business Turnaround Structuring Plan for Performance Analysis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DA5E56-43C1-2B08-1405-4D08CF676C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/>
              <a:t>This slide covers plan for understanding business situation to gain competitive edge. It also includes drafting rehabilitation plan, coordination of related parties, execution, monitoring turnaround plan.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48EA96BB-7454-A681-0DFC-80B857767731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F8C45FE-7FB8-9998-8CCA-76E293039D06}"/>
              </a:ext>
            </a:extLst>
          </p:cNvPr>
          <p:cNvGrpSpPr/>
          <p:nvPr/>
        </p:nvGrpSpPr>
        <p:grpSpPr>
          <a:xfrm>
            <a:off x="514771" y="1332253"/>
            <a:ext cx="11162458" cy="4756183"/>
            <a:chOff x="476422" y="1332253"/>
            <a:chExt cx="11162458" cy="475618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4ECE7AE-2012-AE6B-FFFA-0C557BF548DA}"/>
                </a:ext>
              </a:extLst>
            </p:cNvPr>
            <p:cNvGrpSpPr/>
            <p:nvPr/>
          </p:nvGrpSpPr>
          <p:grpSpPr>
            <a:xfrm>
              <a:off x="4499942" y="1332253"/>
              <a:ext cx="3115418" cy="4756183"/>
              <a:chOff x="4574538" y="1332253"/>
              <a:chExt cx="3115418" cy="4756183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FDD03FD8-F067-12B8-7B8B-2B857A5CD488}"/>
                  </a:ext>
                </a:extLst>
              </p:cNvPr>
              <p:cNvGrpSpPr/>
              <p:nvPr/>
            </p:nvGrpSpPr>
            <p:grpSpPr>
              <a:xfrm>
                <a:off x="4574538" y="1332253"/>
                <a:ext cx="3115418" cy="4737423"/>
                <a:chOff x="4574538" y="1332253"/>
                <a:chExt cx="3115418" cy="4737423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24D9F5E4-DB90-DA7F-2C4D-B22613A62C7A}"/>
                    </a:ext>
                  </a:extLst>
                </p:cNvPr>
                <p:cNvSpPr/>
                <p:nvPr/>
              </p:nvSpPr>
              <p:spPr>
                <a:xfrm>
                  <a:off x="4641557" y="1699281"/>
                  <a:ext cx="2981381" cy="4370395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  <a:alpha val="22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55" name="Group 54">
                  <a:extLst>
                    <a:ext uri="{FF2B5EF4-FFF2-40B4-BE49-F238E27FC236}">
                      <a16:creationId xmlns:a16="http://schemas.microsoft.com/office/drawing/2014/main" id="{DF4CF48B-2311-1C35-557A-999DE89F5B0C}"/>
                    </a:ext>
                  </a:extLst>
                </p:cNvPr>
                <p:cNvGrpSpPr/>
                <p:nvPr/>
              </p:nvGrpSpPr>
              <p:grpSpPr>
                <a:xfrm>
                  <a:off x="4574538" y="1332253"/>
                  <a:ext cx="3115418" cy="385624"/>
                  <a:chOff x="4574538" y="1332253"/>
                  <a:chExt cx="3115418" cy="385624"/>
                </a:xfrm>
              </p:grpSpPr>
              <p:sp>
                <p:nvSpPr>
                  <p:cNvPr id="70" name="Rectangle: Rounded Corners 69">
                    <a:extLst>
                      <a:ext uri="{FF2B5EF4-FFF2-40B4-BE49-F238E27FC236}">
                        <a16:creationId xmlns:a16="http://schemas.microsoft.com/office/drawing/2014/main" id="{6C04090F-6C09-7AD6-3CD7-C2EAC684A997}"/>
                      </a:ext>
                    </a:extLst>
                  </p:cNvPr>
                  <p:cNvSpPr/>
                  <p:nvPr/>
                </p:nvSpPr>
                <p:spPr>
                  <a:xfrm>
                    <a:off x="4574538" y="1332253"/>
                    <a:ext cx="3115418" cy="385624"/>
                  </a:xfrm>
                  <a:prstGeom prst="round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id="{364AC73D-E0D3-E5E3-E65C-3977CAE3D55D}"/>
                      </a:ext>
                    </a:extLst>
                  </p:cNvPr>
                  <p:cNvSpPr/>
                  <p:nvPr/>
                </p:nvSpPr>
                <p:spPr>
                  <a:xfrm>
                    <a:off x="4990749" y="1386566"/>
                    <a:ext cx="2282997" cy="276999"/>
                  </a:xfrm>
                  <a:prstGeom prst="rect">
                    <a:avLst/>
                  </a:prstGeom>
                </p:spPr>
                <p:txBody>
                  <a:bodyPr wrap="none" anchor="ctr">
                    <a:spAutoFit/>
                  </a:bodyPr>
                  <a:lstStyle/>
                  <a:p>
                    <a:pPr algn="ctr"/>
                    <a:r>
                      <a:rPr lang="en-US" sz="1200" b="1" dirty="0">
                        <a:solidFill>
                          <a:schemeClr val="bg2"/>
                        </a:solidFill>
                        <a:latin typeface="Century Gothic" panose="020B0502020202020204" pitchFamily="34" charset="0"/>
                      </a:rPr>
                      <a:t>Drafting the Turnaround Plan</a:t>
                    </a:r>
                  </a:p>
                </p:txBody>
              </p:sp>
            </p:grpSp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786EBDC1-5904-D6EC-DAE6-008E28613EF0}"/>
                    </a:ext>
                  </a:extLst>
                </p:cNvPr>
                <p:cNvGrpSpPr/>
                <p:nvPr/>
              </p:nvGrpSpPr>
              <p:grpSpPr>
                <a:xfrm>
                  <a:off x="4771858" y="4030174"/>
                  <a:ext cx="2720778" cy="1716883"/>
                  <a:chOff x="4771858" y="4030174"/>
                  <a:chExt cx="2720778" cy="1716883"/>
                </a:xfrm>
              </p:grpSpPr>
              <p:grpSp>
                <p:nvGrpSpPr>
                  <p:cNvPr id="64" name="Group 63">
                    <a:extLst>
                      <a:ext uri="{FF2B5EF4-FFF2-40B4-BE49-F238E27FC236}">
                        <a16:creationId xmlns:a16="http://schemas.microsoft.com/office/drawing/2014/main" id="{C8D084AD-4B50-C2B4-34C1-342C853FBF5F}"/>
                      </a:ext>
                    </a:extLst>
                  </p:cNvPr>
                  <p:cNvGrpSpPr/>
                  <p:nvPr/>
                </p:nvGrpSpPr>
                <p:grpSpPr>
                  <a:xfrm>
                    <a:off x="4771858" y="4564504"/>
                    <a:ext cx="2720778" cy="1182553"/>
                    <a:chOff x="4771858" y="4564504"/>
                    <a:chExt cx="2720778" cy="1182553"/>
                  </a:xfrm>
                </p:grpSpPr>
                <p:sp>
                  <p:nvSpPr>
                    <p:cNvPr id="68" name="TextBox 67">
                      <a:extLst>
                        <a:ext uri="{FF2B5EF4-FFF2-40B4-BE49-F238E27FC236}">
                          <a16:creationId xmlns:a16="http://schemas.microsoft.com/office/drawing/2014/main" id="{79898156-C2A3-7BE7-56AB-70B47CD9FD6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71858" y="4808338"/>
                      <a:ext cx="2097348" cy="93871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 coordination with stakeholders-</a:t>
                      </a:r>
                    </a:p>
                    <a:p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Creditors</a:t>
                      </a:r>
                    </a:p>
                    <a:p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Shareholders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p:txBody>
                </p:sp>
                <p:sp>
                  <p:nvSpPr>
                    <p:cNvPr id="69" name="TextBox 68">
                      <a:extLst>
                        <a:ext uri="{FF2B5EF4-FFF2-40B4-BE49-F238E27FC236}">
                          <a16:creationId xmlns:a16="http://schemas.microsoft.com/office/drawing/2014/main" id="{51004114-1965-50BE-F987-6A3967A9189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71858" y="4564504"/>
                      <a:ext cx="2720778" cy="2769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2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Century Gothic" panose="020B0502020202020204" pitchFamily="34" charset="0"/>
                        </a:rPr>
                        <a:t>Coordination of related parties</a:t>
                      </a:r>
                    </a:p>
                  </p:txBody>
                </p:sp>
              </p:grpSp>
              <p:grpSp>
                <p:nvGrpSpPr>
                  <p:cNvPr id="65" name="Group 64">
                    <a:extLst>
                      <a:ext uri="{FF2B5EF4-FFF2-40B4-BE49-F238E27FC236}">
                        <a16:creationId xmlns:a16="http://schemas.microsoft.com/office/drawing/2014/main" id="{9E5CD014-9BF6-4B44-83BA-AB07A9060BA5}"/>
                      </a:ext>
                    </a:extLst>
                  </p:cNvPr>
                  <p:cNvGrpSpPr/>
                  <p:nvPr/>
                </p:nvGrpSpPr>
                <p:grpSpPr>
                  <a:xfrm>
                    <a:off x="5926507" y="4030174"/>
                    <a:ext cx="411480" cy="411480"/>
                    <a:chOff x="7183971" y="5450193"/>
                    <a:chExt cx="703873" cy="720984"/>
                  </a:xfrm>
                </p:grpSpPr>
                <p:sp>
                  <p:nvSpPr>
                    <p:cNvPr id="66" name="Oval 65">
                      <a:extLst>
                        <a:ext uri="{FF2B5EF4-FFF2-40B4-BE49-F238E27FC236}">
                          <a16:creationId xmlns:a16="http://schemas.microsoft.com/office/drawing/2014/main" id="{4EEC8C33-8E12-526A-8FB8-CDDDC03843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83971" y="5450193"/>
                      <a:ext cx="703873" cy="720984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67" name="Freeform: Shape 66">
                      <a:extLst>
                        <a:ext uri="{FF2B5EF4-FFF2-40B4-BE49-F238E27FC236}">
                          <a16:creationId xmlns:a16="http://schemas.microsoft.com/office/drawing/2014/main" id="{3F5D9FD2-4D3D-71BE-6E64-B61B69977A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86723" y="5559777"/>
                      <a:ext cx="498371" cy="501815"/>
                    </a:xfrm>
                    <a:custGeom>
                      <a:avLst/>
                      <a:gdLst>
                        <a:gd name="connsiteX0" fmla="*/ 1067944 w 2135982"/>
                        <a:gd name="connsiteY0" fmla="*/ 1875187 h 2150744"/>
                        <a:gd name="connsiteX1" fmla="*/ 1192912 w 2135982"/>
                        <a:gd name="connsiteY1" fmla="*/ 2000155 h 2150744"/>
                        <a:gd name="connsiteX2" fmla="*/ 1192912 w 2135982"/>
                        <a:gd name="connsiteY2" fmla="*/ 2037778 h 2150744"/>
                        <a:gd name="connsiteX3" fmla="*/ 942977 w 2135982"/>
                        <a:gd name="connsiteY3" fmla="*/ 2037778 h 2150744"/>
                        <a:gd name="connsiteX4" fmla="*/ 942977 w 2135982"/>
                        <a:gd name="connsiteY4" fmla="*/ 2000155 h 2150744"/>
                        <a:gd name="connsiteX5" fmla="*/ 1067944 w 2135982"/>
                        <a:gd name="connsiteY5" fmla="*/ 1875187 h 2150744"/>
                        <a:gd name="connsiteX6" fmla="*/ 1067944 w 2135982"/>
                        <a:gd name="connsiteY6" fmla="*/ 1840896 h 2150744"/>
                        <a:gd name="connsiteX7" fmla="*/ 908687 w 2135982"/>
                        <a:gd name="connsiteY7" fmla="*/ 2000154 h 2150744"/>
                        <a:gd name="connsiteX8" fmla="*/ 908687 w 2135982"/>
                        <a:gd name="connsiteY8" fmla="*/ 2037777 h 2150744"/>
                        <a:gd name="connsiteX9" fmla="*/ 908687 w 2135982"/>
                        <a:gd name="connsiteY9" fmla="*/ 2072067 h 2150744"/>
                        <a:gd name="connsiteX10" fmla="*/ 942977 w 2135982"/>
                        <a:gd name="connsiteY10" fmla="*/ 2072067 h 2150744"/>
                        <a:gd name="connsiteX11" fmla="*/ 1192912 w 2135982"/>
                        <a:gd name="connsiteY11" fmla="*/ 2072067 h 2150744"/>
                        <a:gd name="connsiteX12" fmla="*/ 1227203 w 2135982"/>
                        <a:gd name="connsiteY12" fmla="*/ 2072067 h 2150744"/>
                        <a:gd name="connsiteX13" fmla="*/ 1227203 w 2135982"/>
                        <a:gd name="connsiteY13" fmla="*/ 2037777 h 2150744"/>
                        <a:gd name="connsiteX14" fmla="*/ 1227203 w 2135982"/>
                        <a:gd name="connsiteY14" fmla="*/ 2000154 h 2150744"/>
                        <a:gd name="connsiteX15" fmla="*/ 1067944 w 2135982"/>
                        <a:gd name="connsiteY15" fmla="*/ 1840896 h 2150744"/>
                        <a:gd name="connsiteX16" fmla="*/ 1067945 w 2135982"/>
                        <a:gd name="connsiteY16" fmla="*/ 1697450 h 2150744"/>
                        <a:gd name="connsiteX17" fmla="*/ 1113284 w 2135982"/>
                        <a:gd name="connsiteY17" fmla="*/ 1742789 h 2150744"/>
                        <a:gd name="connsiteX18" fmla="*/ 1067945 w 2135982"/>
                        <a:gd name="connsiteY18" fmla="*/ 1788128 h 2150744"/>
                        <a:gd name="connsiteX19" fmla="*/ 1022606 w 2135982"/>
                        <a:gd name="connsiteY19" fmla="*/ 1742789 h 2150744"/>
                        <a:gd name="connsiteX20" fmla="*/ 1067945 w 2135982"/>
                        <a:gd name="connsiteY20" fmla="*/ 1697450 h 2150744"/>
                        <a:gd name="connsiteX21" fmla="*/ 1067945 w 2135982"/>
                        <a:gd name="connsiteY21" fmla="*/ 1663159 h 2150744"/>
                        <a:gd name="connsiteX22" fmla="*/ 988316 w 2135982"/>
                        <a:gd name="connsiteY22" fmla="*/ 1742788 h 2150744"/>
                        <a:gd name="connsiteX23" fmla="*/ 1067945 w 2135982"/>
                        <a:gd name="connsiteY23" fmla="*/ 1822417 h 2150744"/>
                        <a:gd name="connsiteX24" fmla="*/ 1147573 w 2135982"/>
                        <a:gd name="connsiteY24" fmla="*/ 1742788 h 2150744"/>
                        <a:gd name="connsiteX25" fmla="*/ 1067945 w 2135982"/>
                        <a:gd name="connsiteY25" fmla="*/ 1663159 h 2150744"/>
                        <a:gd name="connsiteX26" fmla="*/ 1070039 w 2135982"/>
                        <a:gd name="connsiteY26" fmla="*/ 795528 h 2150744"/>
                        <a:gd name="connsiteX27" fmla="*/ 1220439 w 2135982"/>
                        <a:gd name="connsiteY27" fmla="*/ 945642 h 2150744"/>
                        <a:gd name="connsiteX28" fmla="*/ 1070325 w 2135982"/>
                        <a:gd name="connsiteY28" fmla="*/ 1096041 h 2150744"/>
                        <a:gd name="connsiteX29" fmla="*/ 919925 w 2135982"/>
                        <a:gd name="connsiteY29" fmla="*/ 945927 h 2150744"/>
                        <a:gd name="connsiteX30" fmla="*/ 1070039 w 2135982"/>
                        <a:gd name="connsiteY30" fmla="*/ 795528 h 2150744"/>
                        <a:gd name="connsiteX31" fmla="*/ 1070134 w 2135982"/>
                        <a:gd name="connsiteY31" fmla="*/ 761238 h 2150744"/>
                        <a:gd name="connsiteX32" fmla="*/ 885730 w 2135982"/>
                        <a:gd name="connsiteY32" fmla="*/ 945927 h 2150744"/>
                        <a:gd name="connsiteX33" fmla="*/ 1070420 w 2135982"/>
                        <a:gd name="connsiteY33" fmla="*/ 1130332 h 2150744"/>
                        <a:gd name="connsiteX34" fmla="*/ 1254824 w 2135982"/>
                        <a:gd name="connsiteY34" fmla="*/ 945642 h 2150744"/>
                        <a:gd name="connsiteX35" fmla="*/ 1070134 w 2135982"/>
                        <a:gd name="connsiteY35" fmla="*/ 761238 h 2150744"/>
                        <a:gd name="connsiteX36" fmla="*/ 175710 w 2135982"/>
                        <a:gd name="connsiteY36" fmla="*/ 634899 h 2150744"/>
                        <a:gd name="connsiteX37" fmla="*/ 218464 w 2135982"/>
                        <a:gd name="connsiteY37" fmla="*/ 648171 h 2150744"/>
                        <a:gd name="connsiteX38" fmla="*/ 207574 w 2135982"/>
                        <a:gd name="connsiteY38" fmla="*/ 677922 h 2150744"/>
                        <a:gd name="connsiteX39" fmla="*/ 167068 w 2135982"/>
                        <a:gd name="connsiteY39" fmla="*/ 945832 h 2150744"/>
                        <a:gd name="connsiteX40" fmla="*/ 717262 w 2135982"/>
                        <a:gd name="connsiteY40" fmla="*/ 1775918 h 2150744"/>
                        <a:gd name="connsiteX41" fmla="*/ 792801 w 2135982"/>
                        <a:gd name="connsiteY41" fmla="*/ 1803563 h 2150744"/>
                        <a:gd name="connsiteX42" fmla="*/ 807108 w 2135982"/>
                        <a:gd name="connsiteY42" fmla="*/ 1757472 h 2150744"/>
                        <a:gd name="connsiteX43" fmla="*/ 1067944 w 2135982"/>
                        <a:gd name="connsiteY43" fmla="*/ 1584578 h 2150744"/>
                        <a:gd name="connsiteX44" fmla="*/ 1328781 w 2135982"/>
                        <a:gd name="connsiteY44" fmla="*/ 1757472 h 2150744"/>
                        <a:gd name="connsiteX45" fmla="*/ 1343088 w 2135982"/>
                        <a:gd name="connsiteY45" fmla="*/ 1803562 h 2150744"/>
                        <a:gd name="connsiteX46" fmla="*/ 1418624 w 2135982"/>
                        <a:gd name="connsiteY46" fmla="*/ 1775918 h 2150744"/>
                        <a:gd name="connsiteX47" fmla="*/ 1968818 w 2135982"/>
                        <a:gd name="connsiteY47" fmla="*/ 945832 h 2150744"/>
                        <a:gd name="connsiteX48" fmla="*/ 1928312 w 2135982"/>
                        <a:gd name="connsiteY48" fmla="*/ 677922 h 2150744"/>
                        <a:gd name="connsiteX49" fmla="*/ 1917432 w 2135982"/>
                        <a:gd name="connsiteY49" fmla="*/ 648198 h 2150744"/>
                        <a:gd name="connsiteX50" fmla="*/ 1960195 w 2135982"/>
                        <a:gd name="connsiteY50" fmla="*/ 634923 h 2150744"/>
                        <a:gd name="connsiteX51" fmla="*/ 1971186 w 2135982"/>
                        <a:gd name="connsiteY51" fmla="*/ 664896 h 2150744"/>
                        <a:gd name="connsiteX52" fmla="*/ 2013776 w 2135982"/>
                        <a:gd name="connsiteY52" fmla="*/ 945832 h 2150744"/>
                        <a:gd name="connsiteX53" fmla="*/ 1435735 w 2135982"/>
                        <a:gd name="connsiteY53" fmla="*/ 1817214 h 2150744"/>
                        <a:gd name="connsiteX54" fmla="*/ 1349143 w 2135982"/>
                        <a:gd name="connsiteY54" fmla="*/ 1848971 h 2150744"/>
                        <a:gd name="connsiteX55" fmla="*/ 1348031 w 2135982"/>
                        <a:gd name="connsiteY55" fmla="*/ 1837945 h 2150744"/>
                        <a:gd name="connsiteX56" fmla="*/ 1345276 w 2135982"/>
                        <a:gd name="connsiteY56" fmla="*/ 1810610 h 2150744"/>
                        <a:gd name="connsiteX57" fmla="*/ 1343255 w 2135982"/>
                        <a:gd name="connsiteY57" fmla="*/ 1804100 h 2150744"/>
                        <a:gd name="connsiteX58" fmla="*/ 1345276 w 2135982"/>
                        <a:gd name="connsiteY58" fmla="*/ 1810610 h 2150744"/>
                        <a:gd name="connsiteX59" fmla="*/ 1348031 w 2135982"/>
                        <a:gd name="connsiteY59" fmla="*/ 1837945 h 2150744"/>
                        <a:gd name="connsiteX60" fmla="*/ 1351027 w 2135982"/>
                        <a:gd name="connsiteY60" fmla="*/ 1867661 h 2150744"/>
                        <a:gd name="connsiteX61" fmla="*/ 1067944 w 2135982"/>
                        <a:gd name="connsiteY61" fmla="*/ 2150744 h 2150744"/>
                        <a:gd name="connsiteX62" fmla="*/ 784862 w 2135982"/>
                        <a:gd name="connsiteY62" fmla="*/ 1867661 h 2150744"/>
                        <a:gd name="connsiteX63" fmla="*/ 786746 w 2135982"/>
                        <a:gd name="connsiteY63" fmla="*/ 1848972 h 2150744"/>
                        <a:gd name="connsiteX64" fmla="*/ 790613 w 2135982"/>
                        <a:gd name="connsiteY64" fmla="*/ 1810610 h 2150744"/>
                        <a:gd name="connsiteX65" fmla="*/ 791254 w 2135982"/>
                        <a:gd name="connsiteY65" fmla="*/ 1808547 h 2150744"/>
                        <a:gd name="connsiteX66" fmla="*/ 790613 w 2135982"/>
                        <a:gd name="connsiteY66" fmla="*/ 1810610 h 2150744"/>
                        <a:gd name="connsiteX67" fmla="*/ 786746 w 2135982"/>
                        <a:gd name="connsiteY67" fmla="*/ 1848972 h 2150744"/>
                        <a:gd name="connsiteX68" fmla="*/ 700151 w 2135982"/>
                        <a:gd name="connsiteY68" fmla="*/ 1817214 h 2150744"/>
                        <a:gd name="connsiteX69" fmla="*/ 122111 w 2135982"/>
                        <a:gd name="connsiteY69" fmla="*/ 945832 h 2150744"/>
                        <a:gd name="connsiteX70" fmla="*/ 164709 w 2135982"/>
                        <a:gd name="connsiteY70" fmla="*/ 664896 h 2150744"/>
                        <a:gd name="connsiteX71" fmla="*/ 1000697 w 2135982"/>
                        <a:gd name="connsiteY71" fmla="*/ 599789 h 2150744"/>
                        <a:gd name="connsiteX72" fmla="*/ 1134619 w 2135982"/>
                        <a:gd name="connsiteY72" fmla="*/ 599789 h 2150744"/>
                        <a:gd name="connsiteX73" fmla="*/ 1134714 w 2135982"/>
                        <a:gd name="connsiteY73" fmla="*/ 676941 h 2150744"/>
                        <a:gd name="connsiteX74" fmla="*/ 1211009 w 2135982"/>
                        <a:gd name="connsiteY74" fmla="*/ 707802 h 2150744"/>
                        <a:gd name="connsiteX75" fmla="*/ 1265111 w 2135982"/>
                        <a:gd name="connsiteY75" fmla="*/ 653605 h 2150744"/>
                        <a:gd name="connsiteX76" fmla="*/ 1359885 w 2135982"/>
                        <a:gd name="connsiteY76" fmla="*/ 748189 h 2150744"/>
                        <a:gd name="connsiteX77" fmla="*/ 1306355 w 2135982"/>
                        <a:gd name="connsiteY77" fmla="*/ 801814 h 2150744"/>
                        <a:gd name="connsiteX78" fmla="*/ 1338549 w 2135982"/>
                        <a:gd name="connsiteY78" fmla="*/ 878586 h 2150744"/>
                        <a:gd name="connsiteX79" fmla="*/ 1413987 w 2135982"/>
                        <a:gd name="connsiteY79" fmla="*/ 878490 h 2150744"/>
                        <a:gd name="connsiteX80" fmla="*/ 1414082 w 2135982"/>
                        <a:gd name="connsiteY80" fmla="*/ 1012412 h 2150744"/>
                        <a:gd name="connsiteX81" fmla="*/ 1338644 w 2135982"/>
                        <a:gd name="connsiteY81" fmla="*/ 1012507 h 2150744"/>
                        <a:gd name="connsiteX82" fmla="*/ 1306640 w 2135982"/>
                        <a:gd name="connsiteY82" fmla="*/ 1089374 h 2150744"/>
                        <a:gd name="connsiteX83" fmla="*/ 1360266 w 2135982"/>
                        <a:gd name="connsiteY83" fmla="*/ 1142905 h 2150744"/>
                        <a:gd name="connsiteX84" fmla="*/ 1265683 w 2135982"/>
                        <a:gd name="connsiteY84" fmla="*/ 1237678 h 2150744"/>
                        <a:gd name="connsiteX85" fmla="*/ 1211485 w 2135982"/>
                        <a:gd name="connsiteY85" fmla="*/ 1183576 h 2150744"/>
                        <a:gd name="connsiteX86" fmla="*/ 1135285 w 2135982"/>
                        <a:gd name="connsiteY86" fmla="*/ 1214628 h 2150744"/>
                        <a:gd name="connsiteX87" fmla="*/ 1135381 w 2135982"/>
                        <a:gd name="connsiteY87" fmla="*/ 1291780 h 2150744"/>
                        <a:gd name="connsiteX88" fmla="*/ 1001459 w 2135982"/>
                        <a:gd name="connsiteY88" fmla="*/ 1291875 h 2150744"/>
                        <a:gd name="connsiteX89" fmla="*/ 1001364 w 2135982"/>
                        <a:gd name="connsiteY89" fmla="*/ 1213580 h 2150744"/>
                        <a:gd name="connsiteX90" fmla="*/ 926783 w 2135982"/>
                        <a:gd name="connsiteY90" fmla="*/ 1182148 h 2150744"/>
                        <a:gd name="connsiteX91" fmla="*/ 871062 w 2135982"/>
                        <a:gd name="connsiteY91" fmla="*/ 1237964 h 2150744"/>
                        <a:gd name="connsiteX92" fmla="*/ 776288 w 2135982"/>
                        <a:gd name="connsiteY92" fmla="*/ 1143381 h 2150744"/>
                        <a:gd name="connsiteX93" fmla="*/ 832581 w 2135982"/>
                        <a:gd name="connsiteY93" fmla="*/ 1086993 h 2150744"/>
                        <a:gd name="connsiteX94" fmla="*/ 802101 w 2135982"/>
                        <a:gd name="connsiteY94" fmla="*/ 1012983 h 2150744"/>
                        <a:gd name="connsiteX95" fmla="*/ 722186 w 2135982"/>
                        <a:gd name="connsiteY95" fmla="*/ 1013079 h 2150744"/>
                        <a:gd name="connsiteX96" fmla="*/ 722091 w 2135982"/>
                        <a:gd name="connsiteY96" fmla="*/ 879157 h 2150744"/>
                        <a:gd name="connsiteX97" fmla="*/ 802006 w 2135982"/>
                        <a:gd name="connsiteY97" fmla="*/ 879062 h 2150744"/>
                        <a:gd name="connsiteX98" fmla="*/ 832295 w 2135982"/>
                        <a:gd name="connsiteY98" fmla="*/ 805053 h 2150744"/>
                        <a:gd name="connsiteX99" fmla="*/ 775907 w 2135982"/>
                        <a:gd name="connsiteY99" fmla="*/ 748760 h 2150744"/>
                        <a:gd name="connsiteX100" fmla="*/ 870491 w 2135982"/>
                        <a:gd name="connsiteY100" fmla="*/ 653986 h 2150744"/>
                        <a:gd name="connsiteX101" fmla="*/ 926307 w 2135982"/>
                        <a:gd name="connsiteY101" fmla="*/ 709707 h 2150744"/>
                        <a:gd name="connsiteX102" fmla="*/ 1000792 w 2135982"/>
                        <a:gd name="connsiteY102" fmla="*/ 678084 h 2150744"/>
                        <a:gd name="connsiteX103" fmla="*/ 1134522 w 2135982"/>
                        <a:gd name="connsiteY103" fmla="*/ 565403 h 2150744"/>
                        <a:gd name="connsiteX104" fmla="*/ 1000601 w 2135982"/>
                        <a:gd name="connsiteY104" fmla="*/ 565498 h 2150744"/>
                        <a:gd name="connsiteX105" fmla="*/ 966311 w 2135982"/>
                        <a:gd name="connsiteY105" fmla="*/ 565498 h 2150744"/>
                        <a:gd name="connsiteX106" fmla="*/ 966311 w 2135982"/>
                        <a:gd name="connsiteY106" fmla="*/ 599788 h 2150744"/>
                        <a:gd name="connsiteX107" fmla="*/ 966406 w 2135982"/>
                        <a:gd name="connsiteY107" fmla="*/ 652747 h 2150744"/>
                        <a:gd name="connsiteX108" fmla="*/ 932211 w 2135982"/>
                        <a:gd name="connsiteY108" fmla="*/ 667225 h 2150744"/>
                        <a:gd name="connsiteX109" fmla="*/ 894587 w 2135982"/>
                        <a:gd name="connsiteY109" fmla="*/ 629601 h 2150744"/>
                        <a:gd name="connsiteX110" fmla="*/ 870299 w 2135982"/>
                        <a:gd name="connsiteY110" fmla="*/ 605408 h 2150744"/>
                        <a:gd name="connsiteX111" fmla="*/ 846106 w 2135982"/>
                        <a:gd name="connsiteY111" fmla="*/ 629697 h 2150744"/>
                        <a:gd name="connsiteX112" fmla="*/ 751522 w 2135982"/>
                        <a:gd name="connsiteY112" fmla="*/ 724470 h 2150744"/>
                        <a:gd name="connsiteX113" fmla="*/ 727328 w 2135982"/>
                        <a:gd name="connsiteY113" fmla="*/ 748759 h 2150744"/>
                        <a:gd name="connsiteX114" fmla="*/ 751617 w 2135982"/>
                        <a:gd name="connsiteY114" fmla="*/ 772952 h 2150744"/>
                        <a:gd name="connsiteX115" fmla="*/ 790003 w 2135982"/>
                        <a:gd name="connsiteY115" fmla="*/ 811243 h 2150744"/>
                        <a:gd name="connsiteX116" fmla="*/ 776287 w 2135982"/>
                        <a:gd name="connsiteY116" fmla="*/ 844676 h 2150744"/>
                        <a:gd name="connsiteX117" fmla="*/ 721995 w 2135982"/>
                        <a:gd name="connsiteY117" fmla="*/ 844771 h 2150744"/>
                        <a:gd name="connsiteX118" fmla="*/ 687705 w 2135982"/>
                        <a:gd name="connsiteY118" fmla="*/ 844771 h 2150744"/>
                        <a:gd name="connsiteX119" fmla="*/ 687705 w 2135982"/>
                        <a:gd name="connsiteY119" fmla="*/ 879061 h 2150744"/>
                        <a:gd name="connsiteX120" fmla="*/ 687800 w 2135982"/>
                        <a:gd name="connsiteY120" fmla="*/ 1012982 h 2150744"/>
                        <a:gd name="connsiteX121" fmla="*/ 687800 w 2135982"/>
                        <a:gd name="connsiteY121" fmla="*/ 1047272 h 2150744"/>
                        <a:gd name="connsiteX122" fmla="*/ 722090 w 2135982"/>
                        <a:gd name="connsiteY122" fmla="*/ 1047272 h 2150744"/>
                        <a:gd name="connsiteX123" fmla="*/ 776478 w 2135982"/>
                        <a:gd name="connsiteY123" fmla="*/ 1047177 h 2150744"/>
                        <a:gd name="connsiteX124" fmla="*/ 790289 w 2135982"/>
                        <a:gd name="connsiteY124" fmla="*/ 1080610 h 2150744"/>
                        <a:gd name="connsiteX125" fmla="*/ 751999 w 2135982"/>
                        <a:gd name="connsiteY125" fmla="*/ 1118996 h 2150744"/>
                        <a:gd name="connsiteX126" fmla="*/ 727805 w 2135982"/>
                        <a:gd name="connsiteY126" fmla="*/ 1143284 h 2150744"/>
                        <a:gd name="connsiteX127" fmla="*/ 752094 w 2135982"/>
                        <a:gd name="connsiteY127" fmla="*/ 1167478 h 2150744"/>
                        <a:gd name="connsiteX128" fmla="*/ 846867 w 2135982"/>
                        <a:gd name="connsiteY128" fmla="*/ 1262061 h 2150744"/>
                        <a:gd name="connsiteX129" fmla="*/ 871156 w 2135982"/>
                        <a:gd name="connsiteY129" fmla="*/ 1286255 h 2150744"/>
                        <a:gd name="connsiteX130" fmla="*/ 895350 w 2135982"/>
                        <a:gd name="connsiteY130" fmla="*/ 1261966 h 2150744"/>
                        <a:gd name="connsiteX131" fmla="*/ 932878 w 2135982"/>
                        <a:gd name="connsiteY131" fmla="*/ 1224342 h 2150744"/>
                        <a:gd name="connsiteX132" fmla="*/ 967073 w 2135982"/>
                        <a:gd name="connsiteY132" fmla="*/ 1238725 h 2150744"/>
                        <a:gd name="connsiteX133" fmla="*/ 967168 w 2135982"/>
                        <a:gd name="connsiteY133" fmla="*/ 1291684 h 2150744"/>
                        <a:gd name="connsiteX134" fmla="*/ 967168 w 2135982"/>
                        <a:gd name="connsiteY134" fmla="*/ 1325974 h 2150744"/>
                        <a:gd name="connsiteX135" fmla="*/ 1001458 w 2135982"/>
                        <a:gd name="connsiteY135" fmla="*/ 1325974 h 2150744"/>
                        <a:gd name="connsiteX136" fmla="*/ 1135380 w 2135982"/>
                        <a:gd name="connsiteY136" fmla="*/ 1325879 h 2150744"/>
                        <a:gd name="connsiteX137" fmla="*/ 1169670 w 2135982"/>
                        <a:gd name="connsiteY137" fmla="*/ 1325879 h 2150744"/>
                        <a:gd name="connsiteX138" fmla="*/ 1169670 w 2135982"/>
                        <a:gd name="connsiteY138" fmla="*/ 1291589 h 2150744"/>
                        <a:gd name="connsiteX139" fmla="*/ 1169574 w 2135982"/>
                        <a:gd name="connsiteY139" fmla="*/ 1240249 h 2150744"/>
                        <a:gd name="connsiteX140" fmla="*/ 1205293 w 2135982"/>
                        <a:gd name="connsiteY140" fmla="*/ 1225676 h 2150744"/>
                        <a:gd name="connsiteX141" fmla="*/ 1241488 w 2135982"/>
                        <a:gd name="connsiteY141" fmla="*/ 1261775 h 2150744"/>
                        <a:gd name="connsiteX142" fmla="*/ 1265777 w 2135982"/>
                        <a:gd name="connsiteY142" fmla="*/ 1285969 h 2150744"/>
                        <a:gd name="connsiteX143" fmla="*/ 1289970 w 2135982"/>
                        <a:gd name="connsiteY143" fmla="*/ 1261680 h 2150744"/>
                        <a:gd name="connsiteX144" fmla="*/ 1384554 w 2135982"/>
                        <a:gd name="connsiteY144" fmla="*/ 1166906 h 2150744"/>
                        <a:gd name="connsiteX145" fmla="*/ 1408747 w 2135982"/>
                        <a:gd name="connsiteY145" fmla="*/ 1142618 h 2150744"/>
                        <a:gd name="connsiteX146" fmla="*/ 1384458 w 2135982"/>
                        <a:gd name="connsiteY146" fmla="*/ 1118424 h 2150744"/>
                        <a:gd name="connsiteX147" fmla="*/ 1349025 w 2135982"/>
                        <a:gd name="connsiteY147" fmla="*/ 1083087 h 2150744"/>
                        <a:gd name="connsiteX148" fmla="*/ 1364170 w 2135982"/>
                        <a:gd name="connsiteY148" fmla="*/ 1046606 h 2150744"/>
                        <a:gd name="connsiteX149" fmla="*/ 1414081 w 2135982"/>
                        <a:gd name="connsiteY149" fmla="*/ 1046510 h 2150744"/>
                        <a:gd name="connsiteX150" fmla="*/ 1448371 w 2135982"/>
                        <a:gd name="connsiteY150" fmla="*/ 1046510 h 2150744"/>
                        <a:gd name="connsiteX151" fmla="*/ 1448371 w 2135982"/>
                        <a:gd name="connsiteY151" fmla="*/ 1012221 h 2150744"/>
                        <a:gd name="connsiteX152" fmla="*/ 1448276 w 2135982"/>
                        <a:gd name="connsiteY152" fmla="*/ 878299 h 2150744"/>
                        <a:gd name="connsiteX153" fmla="*/ 1448276 w 2135982"/>
                        <a:gd name="connsiteY153" fmla="*/ 844009 h 2150744"/>
                        <a:gd name="connsiteX154" fmla="*/ 1413986 w 2135982"/>
                        <a:gd name="connsiteY154" fmla="*/ 844009 h 2150744"/>
                        <a:gd name="connsiteX155" fmla="*/ 1364075 w 2135982"/>
                        <a:gd name="connsiteY155" fmla="*/ 844104 h 2150744"/>
                        <a:gd name="connsiteX156" fmla="*/ 1348835 w 2135982"/>
                        <a:gd name="connsiteY156" fmla="*/ 807719 h 2150744"/>
                        <a:gd name="connsiteX157" fmla="*/ 1384173 w 2135982"/>
                        <a:gd name="connsiteY157" fmla="*/ 772286 h 2150744"/>
                        <a:gd name="connsiteX158" fmla="*/ 1408366 w 2135982"/>
                        <a:gd name="connsiteY158" fmla="*/ 747997 h 2150744"/>
                        <a:gd name="connsiteX159" fmla="*/ 1384077 w 2135982"/>
                        <a:gd name="connsiteY159" fmla="*/ 723804 h 2150744"/>
                        <a:gd name="connsiteX160" fmla="*/ 1289304 w 2135982"/>
                        <a:gd name="connsiteY160" fmla="*/ 629220 h 2150744"/>
                        <a:gd name="connsiteX161" fmla="*/ 1265015 w 2135982"/>
                        <a:gd name="connsiteY161" fmla="*/ 605027 h 2150744"/>
                        <a:gd name="connsiteX162" fmla="*/ 1240822 w 2135982"/>
                        <a:gd name="connsiteY162" fmla="*/ 629315 h 2150744"/>
                        <a:gd name="connsiteX163" fmla="*/ 1204721 w 2135982"/>
                        <a:gd name="connsiteY163" fmla="*/ 665510 h 2150744"/>
                        <a:gd name="connsiteX164" fmla="*/ 1169003 w 2135982"/>
                        <a:gd name="connsiteY164" fmla="*/ 651032 h 2150744"/>
                        <a:gd name="connsiteX165" fmla="*/ 1168908 w 2135982"/>
                        <a:gd name="connsiteY165" fmla="*/ 599693 h 2150744"/>
                        <a:gd name="connsiteX166" fmla="*/ 1168813 w 2135982"/>
                        <a:gd name="connsiteY166" fmla="*/ 565403 h 2150744"/>
                        <a:gd name="connsiteX167" fmla="*/ 1067943 w 2135982"/>
                        <a:gd name="connsiteY167" fmla="*/ 433386 h 2150744"/>
                        <a:gd name="connsiteX168" fmla="*/ 1580388 w 2135982"/>
                        <a:gd name="connsiteY168" fmla="*/ 945831 h 2150744"/>
                        <a:gd name="connsiteX169" fmla="*/ 1067943 w 2135982"/>
                        <a:gd name="connsiteY169" fmla="*/ 1458276 h 2150744"/>
                        <a:gd name="connsiteX170" fmla="*/ 555498 w 2135982"/>
                        <a:gd name="connsiteY170" fmla="*/ 945831 h 2150744"/>
                        <a:gd name="connsiteX171" fmla="*/ 1067943 w 2135982"/>
                        <a:gd name="connsiteY171" fmla="*/ 433386 h 2150744"/>
                        <a:gd name="connsiteX172" fmla="*/ 1852899 w 2135982"/>
                        <a:gd name="connsiteY172" fmla="*/ 380714 h 2150744"/>
                        <a:gd name="connsiteX173" fmla="*/ 1977867 w 2135982"/>
                        <a:gd name="connsiteY173" fmla="*/ 505682 h 2150744"/>
                        <a:gd name="connsiteX174" fmla="*/ 1977867 w 2135982"/>
                        <a:gd name="connsiteY174" fmla="*/ 543306 h 2150744"/>
                        <a:gd name="connsiteX175" fmla="*/ 1727931 w 2135982"/>
                        <a:gd name="connsiteY175" fmla="*/ 543306 h 2150744"/>
                        <a:gd name="connsiteX176" fmla="*/ 1727931 w 2135982"/>
                        <a:gd name="connsiteY176" fmla="*/ 505682 h 2150744"/>
                        <a:gd name="connsiteX177" fmla="*/ 1852899 w 2135982"/>
                        <a:gd name="connsiteY177" fmla="*/ 380714 h 2150744"/>
                        <a:gd name="connsiteX178" fmla="*/ 283083 w 2135982"/>
                        <a:gd name="connsiteY178" fmla="*/ 380714 h 2150744"/>
                        <a:gd name="connsiteX179" fmla="*/ 408051 w 2135982"/>
                        <a:gd name="connsiteY179" fmla="*/ 505682 h 2150744"/>
                        <a:gd name="connsiteX180" fmla="*/ 408051 w 2135982"/>
                        <a:gd name="connsiteY180" fmla="*/ 543306 h 2150744"/>
                        <a:gd name="connsiteX181" fmla="*/ 158115 w 2135982"/>
                        <a:gd name="connsiteY181" fmla="*/ 543306 h 2150744"/>
                        <a:gd name="connsiteX182" fmla="*/ 158115 w 2135982"/>
                        <a:gd name="connsiteY182" fmla="*/ 505682 h 2150744"/>
                        <a:gd name="connsiteX183" fmla="*/ 283083 w 2135982"/>
                        <a:gd name="connsiteY183" fmla="*/ 380714 h 2150744"/>
                        <a:gd name="connsiteX184" fmla="*/ 1852899 w 2135982"/>
                        <a:gd name="connsiteY184" fmla="*/ 346423 h 2150744"/>
                        <a:gd name="connsiteX185" fmla="*/ 1693641 w 2135982"/>
                        <a:gd name="connsiteY185" fmla="*/ 505681 h 2150744"/>
                        <a:gd name="connsiteX186" fmla="*/ 1693641 w 2135982"/>
                        <a:gd name="connsiteY186" fmla="*/ 543305 h 2150744"/>
                        <a:gd name="connsiteX187" fmla="*/ 1693641 w 2135982"/>
                        <a:gd name="connsiteY187" fmla="*/ 577595 h 2150744"/>
                        <a:gd name="connsiteX188" fmla="*/ 1727931 w 2135982"/>
                        <a:gd name="connsiteY188" fmla="*/ 577595 h 2150744"/>
                        <a:gd name="connsiteX189" fmla="*/ 1977867 w 2135982"/>
                        <a:gd name="connsiteY189" fmla="*/ 577595 h 2150744"/>
                        <a:gd name="connsiteX190" fmla="*/ 2012157 w 2135982"/>
                        <a:gd name="connsiteY190" fmla="*/ 577595 h 2150744"/>
                        <a:gd name="connsiteX191" fmla="*/ 2012157 w 2135982"/>
                        <a:gd name="connsiteY191" fmla="*/ 543305 h 2150744"/>
                        <a:gd name="connsiteX192" fmla="*/ 2012157 w 2135982"/>
                        <a:gd name="connsiteY192" fmla="*/ 505681 h 2150744"/>
                        <a:gd name="connsiteX193" fmla="*/ 1852899 w 2135982"/>
                        <a:gd name="connsiteY193" fmla="*/ 346423 h 2150744"/>
                        <a:gd name="connsiteX194" fmla="*/ 283083 w 2135982"/>
                        <a:gd name="connsiteY194" fmla="*/ 346423 h 2150744"/>
                        <a:gd name="connsiteX195" fmla="*/ 123825 w 2135982"/>
                        <a:gd name="connsiteY195" fmla="*/ 505681 h 2150744"/>
                        <a:gd name="connsiteX196" fmla="*/ 123825 w 2135982"/>
                        <a:gd name="connsiteY196" fmla="*/ 543305 h 2150744"/>
                        <a:gd name="connsiteX197" fmla="*/ 123825 w 2135982"/>
                        <a:gd name="connsiteY197" fmla="*/ 577595 h 2150744"/>
                        <a:gd name="connsiteX198" fmla="*/ 158115 w 2135982"/>
                        <a:gd name="connsiteY198" fmla="*/ 577595 h 2150744"/>
                        <a:gd name="connsiteX199" fmla="*/ 408051 w 2135982"/>
                        <a:gd name="connsiteY199" fmla="*/ 577595 h 2150744"/>
                        <a:gd name="connsiteX200" fmla="*/ 442341 w 2135982"/>
                        <a:gd name="connsiteY200" fmla="*/ 577595 h 2150744"/>
                        <a:gd name="connsiteX201" fmla="*/ 442341 w 2135982"/>
                        <a:gd name="connsiteY201" fmla="*/ 543305 h 2150744"/>
                        <a:gd name="connsiteX202" fmla="*/ 442341 w 2135982"/>
                        <a:gd name="connsiteY202" fmla="*/ 505681 h 2150744"/>
                        <a:gd name="connsiteX203" fmla="*/ 283083 w 2135982"/>
                        <a:gd name="connsiteY203" fmla="*/ 346423 h 2150744"/>
                        <a:gd name="connsiteX204" fmla="*/ 1852899 w 2135982"/>
                        <a:gd name="connsiteY204" fmla="*/ 202978 h 2150744"/>
                        <a:gd name="connsiteX205" fmla="*/ 1898238 w 2135982"/>
                        <a:gd name="connsiteY205" fmla="*/ 248317 h 2150744"/>
                        <a:gd name="connsiteX206" fmla="*/ 1852899 w 2135982"/>
                        <a:gd name="connsiteY206" fmla="*/ 293656 h 2150744"/>
                        <a:gd name="connsiteX207" fmla="*/ 1807560 w 2135982"/>
                        <a:gd name="connsiteY207" fmla="*/ 248317 h 2150744"/>
                        <a:gd name="connsiteX208" fmla="*/ 1852899 w 2135982"/>
                        <a:gd name="connsiteY208" fmla="*/ 202978 h 2150744"/>
                        <a:gd name="connsiteX209" fmla="*/ 283083 w 2135982"/>
                        <a:gd name="connsiteY209" fmla="*/ 202978 h 2150744"/>
                        <a:gd name="connsiteX210" fmla="*/ 328422 w 2135982"/>
                        <a:gd name="connsiteY210" fmla="*/ 248317 h 2150744"/>
                        <a:gd name="connsiteX211" fmla="*/ 283083 w 2135982"/>
                        <a:gd name="connsiteY211" fmla="*/ 293656 h 2150744"/>
                        <a:gd name="connsiteX212" fmla="*/ 237744 w 2135982"/>
                        <a:gd name="connsiteY212" fmla="*/ 248317 h 2150744"/>
                        <a:gd name="connsiteX213" fmla="*/ 283083 w 2135982"/>
                        <a:gd name="connsiteY213" fmla="*/ 202978 h 2150744"/>
                        <a:gd name="connsiteX214" fmla="*/ 1852899 w 2135982"/>
                        <a:gd name="connsiteY214" fmla="*/ 168687 h 2150744"/>
                        <a:gd name="connsiteX215" fmla="*/ 1773270 w 2135982"/>
                        <a:gd name="connsiteY215" fmla="*/ 248316 h 2150744"/>
                        <a:gd name="connsiteX216" fmla="*/ 1852899 w 2135982"/>
                        <a:gd name="connsiteY216" fmla="*/ 327944 h 2150744"/>
                        <a:gd name="connsiteX217" fmla="*/ 1932528 w 2135982"/>
                        <a:gd name="connsiteY217" fmla="*/ 248316 h 2150744"/>
                        <a:gd name="connsiteX218" fmla="*/ 1852899 w 2135982"/>
                        <a:gd name="connsiteY218" fmla="*/ 168687 h 2150744"/>
                        <a:gd name="connsiteX219" fmla="*/ 283083 w 2135982"/>
                        <a:gd name="connsiteY219" fmla="*/ 168687 h 2150744"/>
                        <a:gd name="connsiteX220" fmla="*/ 203454 w 2135982"/>
                        <a:gd name="connsiteY220" fmla="*/ 248316 h 2150744"/>
                        <a:gd name="connsiteX221" fmla="*/ 283083 w 2135982"/>
                        <a:gd name="connsiteY221" fmla="*/ 327944 h 2150744"/>
                        <a:gd name="connsiteX222" fmla="*/ 362712 w 2135982"/>
                        <a:gd name="connsiteY222" fmla="*/ 248316 h 2150744"/>
                        <a:gd name="connsiteX223" fmla="*/ 283083 w 2135982"/>
                        <a:gd name="connsiteY223" fmla="*/ 168687 h 2150744"/>
                        <a:gd name="connsiteX224" fmla="*/ 1852899 w 2135982"/>
                        <a:gd name="connsiteY224" fmla="*/ 90105 h 2150744"/>
                        <a:gd name="connsiteX225" fmla="*/ 2135982 w 2135982"/>
                        <a:gd name="connsiteY225" fmla="*/ 373188 h 2150744"/>
                        <a:gd name="connsiteX226" fmla="*/ 1852899 w 2135982"/>
                        <a:gd name="connsiteY226" fmla="*/ 656271 h 2150744"/>
                        <a:gd name="connsiteX227" fmla="*/ 1569816 w 2135982"/>
                        <a:gd name="connsiteY227" fmla="*/ 373188 h 2150744"/>
                        <a:gd name="connsiteX228" fmla="*/ 1852899 w 2135982"/>
                        <a:gd name="connsiteY228" fmla="*/ 90105 h 2150744"/>
                        <a:gd name="connsiteX229" fmla="*/ 283083 w 2135982"/>
                        <a:gd name="connsiteY229" fmla="*/ 90105 h 2150744"/>
                        <a:gd name="connsiteX230" fmla="*/ 566166 w 2135982"/>
                        <a:gd name="connsiteY230" fmla="*/ 373188 h 2150744"/>
                        <a:gd name="connsiteX231" fmla="*/ 283083 w 2135982"/>
                        <a:gd name="connsiteY231" fmla="*/ 656271 h 2150744"/>
                        <a:gd name="connsiteX232" fmla="*/ 0 w 2135982"/>
                        <a:gd name="connsiteY232" fmla="*/ 373188 h 2150744"/>
                        <a:gd name="connsiteX233" fmla="*/ 283083 w 2135982"/>
                        <a:gd name="connsiteY233" fmla="*/ 90105 h 2150744"/>
                        <a:gd name="connsiteX234" fmla="*/ 1067943 w 2135982"/>
                        <a:gd name="connsiteY234" fmla="*/ 0 h 2150744"/>
                        <a:gd name="connsiteX235" fmla="*/ 1596424 w 2135982"/>
                        <a:gd name="connsiteY235" fmla="*/ 161764 h 2150744"/>
                        <a:gd name="connsiteX236" fmla="*/ 1635441 w 2135982"/>
                        <a:gd name="connsiteY236" fmla="*/ 193971 h 2150744"/>
                        <a:gd name="connsiteX237" fmla="*/ 1618162 w 2135982"/>
                        <a:gd name="connsiteY237" fmla="*/ 214913 h 2150744"/>
                        <a:gd name="connsiteX238" fmla="*/ 1609804 w 2135982"/>
                        <a:gd name="connsiteY238" fmla="*/ 230312 h 2150744"/>
                        <a:gd name="connsiteX239" fmla="*/ 1571609 w 2135982"/>
                        <a:gd name="connsiteY239" fmla="*/ 198801 h 2150744"/>
                        <a:gd name="connsiteX240" fmla="*/ 1067943 w 2135982"/>
                        <a:gd name="connsiteY240" fmla="*/ 44958 h 2150744"/>
                        <a:gd name="connsiteX241" fmla="*/ 564277 w 2135982"/>
                        <a:gd name="connsiteY241" fmla="*/ 198801 h 2150744"/>
                        <a:gd name="connsiteX242" fmla="*/ 526149 w 2135982"/>
                        <a:gd name="connsiteY242" fmla="*/ 230258 h 2150744"/>
                        <a:gd name="connsiteX243" fmla="*/ 517820 w 2135982"/>
                        <a:gd name="connsiteY243" fmla="*/ 214913 h 2150744"/>
                        <a:gd name="connsiteX244" fmla="*/ 500519 w 2135982"/>
                        <a:gd name="connsiteY244" fmla="*/ 193944 h 2150744"/>
                        <a:gd name="connsiteX245" fmla="*/ 539504 w 2135982"/>
                        <a:gd name="connsiteY245" fmla="*/ 161764 h 2150744"/>
                        <a:gd name="connsiteX246" fmla="*/ 1067943 w 2135982"/>
                        <a:gd name="connsiteY246" fmla="*/ 0 h 21507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  <a:cxn ang="0">
                          <a:pos x="connsiteX134" y="connsiteY134"/>
                        </a:cxn>
                        <a:cxn ang="0">
                          <a:pos x="connsiteX135" y="connsiteY135"/>
                        </a:cxn>
                        <a:cxn ang="0">
                          <a:pos x="connsiteX136" y="connsiteY136"/>
                        </a:cxn>
                        <a:cxn ang="0">
                          <a:pos x="connsiteX137" y="connsiteY137"/>
                        </a:cxn>
                        <a:cxn ang="0">
                          <a:pos x="connsiteX138" y="connsiteY138"/>
                        </a:cxn>
                        <a:cxn ang="0">
                          <a:pos x="connsiteX139" y="connsiteY139"/>
                        </a:cxn>
                        <a:cxn ang="0">
                          <a:pos x="connsiteX140" y="connsiteY140"/>
                        </a:cxn>
                        <a:cxn ang="0">
                          <a:pos x="connsiteX141" y="connsiteY141"/>
                        </a:cxn>
                        <a:cxn ang="0">
                          <a:pos x="connsiteX142" y="connsiteY142"/>
                        </a:cxn>
                        <a:cxn ang="0">
                          <a:pos x="connsiteX143" y="connsiteY143"/>
                        </a:cxn>
                        <a:cxn ang="0">
                          <a:pos x="connsiteX144" y="connsiteY144"/>
                        </a:cxn>
                        <a:cxn ang="0">
                          <a:pos x="connsiteX145" y="connsiteY145"/>
                        </a:cxn>
                        <a:cxn ang="0">
                          <a:pos x="connsiteX146" y="connsiteY146"/>
                        </a:cxn>
                        <a:cxn ang="0">
                          <a:pos x="connsiteX147" y="connsiteY147"/>
                        </a:cxn>
                        <a:cxn ang="0">
                          <a:pos x="connsiteX148" y="connsiteY148"/>
                        </a:cxn>
                        <a:cxn ang="0">
                          <a:pos x="connsiteX149" y="connsiteY149"/>
                        </a:cxn>
                        <a:cxn ang="0">
                          <a:pos x="connsiteX150" y="connsiteY150"/>
                        </a:cxn>
                        <a:cxn ang="0">
                          <a:pos x="connsiteX151" y="connsiteY151"/>
                        </a:cxn>
                        <a:cxn ang="0">
                          <a:pos x="connsiteX152" y="connsiteY152"/>
                        </a:cxn>
                        <a:cxn ang="0">
                          <a:pos x="connsiteX153" y="connsiteY153"/>
                        </a:cxn>
                        <a:cxn ang="0">
                          <a:pos x="connsiteX154" y="connsiteY154"/>
                        </a:cxn>
                        <a:cxn ang="0">
                          <a:pos x="connsiteX155" y="connsiteY155"/>
                        </a:cxn>
                        <a:cxn ang="0">
                          <a:pos x="connsiteX156" y="connsiteY156"/>
                        </a:cxn>
                        <a:cxn ang="0">
                          <a:pos x="connsiteX157" y="connsiteY157"/>
                        </a:cxn>
                        <a:cxn ang="0">
                          <a:pos x="connsiteX158" y="connsiteY158"/>
                        </a:cxn>
                        <a:cxn ang="0">
                          <a:pos x="connsiteX159" y="connsiteY159"/>
                        </a:cxn>
                        <a:cxn ang="0">
                          <a:pos x="connsiteX160" y="connsiteY160"/>
                        </a:cxn>
                        <a:cxn ang="0">
                          <a:pos x="connsiteX161" y="connsiteY161"/>
                        </a:cxn>
                        <a:cxn ang="0">
                          <a:pos x="connsiteX162" y="connsiteY162"/>
                        </a:cxn>
                        <a:cxn ang="0">
                          <a:pos x="connsiteX163" y="connsiteY163"/>
                        </a:cxn>
                        <a:cxn ang="0">
                          <a:pos x="connsiteX164" y="connsiteY164"/>
                        </a:cxn>
                        <a:cxn ang="0">
                          <a:pos x="connsiteX165" y="connsiteY165"/>
                        </a:cxn>
                        <a:cxn ang="0">
                          <a:pos x="connsiteX166" y="connsiteY166"/>
                        </a:cxn>
                        <a:cxn ang="0">
                          <a:pos x="connsiteX167" y="connsiteY167"/>
                        </a:cxn>
                        <a:cxn ang="0">
                          <a:pos x="connsiteX168" y="connsiteY168"/>
                        </a:cxn>
                        <a:cxn ang="0">
                          <a:pos x="connsiteX169" y="connsiteY169"/>
                        </a:cxn>
                        <a:cxn ang="0">
                          <a:pos x="connsiteX170" y="connsiteY170"/>
                        </a:cxn>
                        <a:cxn ang="0">
                          <a:pos x="connsiteX171" y="connsiteY171"/>
                        </a:cxn>
                        <a:cxn ang="0">
                          <a:pos x="connsiteX172" y="connsiteY172"/>
                        </a:cxn>
                        <a:cxn ang="0">
                          <a:pos x="connsiteX173" y="connsiteY173"/>
                        </a:cxn>
                        <a:cxn ang="0">
                          <a:pos x="connsiteX174" y="connsiteY174"/>
                        </a:cxn>
                        <a:cxn ang="0">
                          <a:pos x="connsiteX175" y="connsiteY175"/>
                        </a:cxn>
                        <a:cxn ang="0">
                          <a:pos x="connsiteX176" y="connsiteY176"/>
                        </a:cxn>
                        <a:cxn ang="0">
                          <a:pos x="connsiteX177" y="connsiteY177"/>
                        </a:cxn>
                        <a:cxn ang="0">
                          <a:pos x="connsiteX178" y="connsiteY178"/>
                        </a:cxn>
                        <a:cxn ang="0">
                          <a:pos x="connsiteX179" y="connsiteY179"/>
                        </a:cxn>
                        <a:cxn ang="0">
                          <a:pos x="connsiteX180" y="connsiteY180"/>
                        </a:cxn>
                        <a:cxn ang="0">
                          <a:pos x="connsiteX181" y="connsiteY181"/>
                        </a:cxn>
                        <a:cxn ang="0">
                          <a:pos x="connsiteX182" y="connsiteY182"/>
                        </a:cxn>
                        <a:cxn ang="0">
                          <a:pos x="connsiteX183" y="connsiteY183"/>
                        </a:cxn>
                        <a:cxn ang="0">
                          <a:pos x="connsiteX184" y="connsiteY184"/>
                        </a:cxn>
                        <a:cxn ang="0">
                          <a:pos x="connsiteX185" y="connsiteY185"/>
                        </a:cxn>
                        <a:cxn ang="0">
                          <a:pos x="connsiteX186" y="connsiteY186"/>
                        </a:cxn>
                        <a:cxn ang="0">
                          <a:pos x="connsiteX187" y="connsiteY187"/>
                        </a:cxn>
                        <a:cxn ang="0">
                          <a:pos x="connsiteX188" y="connsiteY188"/>
                        </a:cxn>
                        <a:cxn ang="0">
                          <a:pos x="connsiteX189" y="connsiteY189"/>
                        </a:cxn>
                        <a:cxn ang="0">
                          <a:pos x="connsiteX190" y="connsiteY190"/>
                        </a:cxn>
                        <a:cxn ang="0">
                          <a:pos x="connsiteX191" y="connsiteY191"/>
                        </a:cxn>
                        <a:cxn ang="0">
                          <a:pos x="connsiteX192" y="connsiteY192"/>
                        </a:cxn>
                        <a:cxn ang="0">
                          <a:pos x="connsiteX193" y="connsiteY193"/>
                        </a:cxn>
                        <a:cxn ang="0">
                          <a:pos x="connsiteX194" y="connsiteY194"/>
                        </a:cxn>
                        <a:cxn ang="0">
                          <a:pos x="connsiteX195" y="connsiteY195"/>
                        </a:cxn>
                        <a:cxn ang="0">
                          <a:pos x="connsiteX196" y="connsiteY196"/>
                        </a:cxn>
                        <a:cxn ang="0">
                          <a:pos x="connsiteX197" y="connsiteY197"/>
                        </a:cxn>
                        <a:cxn ang="0">
                          <a:pos x="connsiteX198" y="connsiteY198"/>
                        </a:cxn>
                        <a:cxn ang="0">
                          <a:pos x="connsiteX199" y="connsiteY199"/>
                        </a:cxn>
                        <a:cxn ang="0">
                          <a:pos x="connsiteX200" y="connsiteY200"/>
                        </a:cxn>
                        <a:cxn ang="0">
                          <a:pos x="connsiteX201" y="connsiteY201"/>
                        </a:cxn>
                        <a:cxn ang="0">
                          <a:pos x="connsiteX202" y="connsiteY202"/>
                        </a:cxn>
                        <a:cxn ang="0">
                          <a:pos x="connsiteX203" y="connsiteY203"/>
                        </a:cxn>
                        <a:cxn ang="0">
                          <a:pos x="connsiteX204" y="connsiteY204"/>
                        </a:cxn>
                        <a:cxn ang="0">
                          <a:pos x="connsiteX205" y="connsiteY205"/>
                        </a:cxn>
                        <a:cxn ang="0">
                          <a:pos x="connsiteX206" y="connsiteY206"/>
                        </a:cxn>
                        <a:cxn ang="0">
                          <a:pos x="connsiteX207" y="connsiteY207"/>
                        </a:cxn>
                        <a:cxn ang="0">
                          <a:pos x="connsiteX208" y="connsiteY208"/>
                        </a:cxn>
                        <a:cxn ang="0">
                          <a:pos x="connsiteX209" y="connsiteY209"/>
                        </a:cxn>
                        <a:cxn ang="0">
                          <a:pos x="connsiteX210" y="connsiteY210"/>
                        </a:cxn>
                        <a:cxn ang="0">
                          <a:pos x="connsiteX211" y="connsiteY211"/>
                        </a:cxn>
                        <a:cxn ang="0">
                          <a:pos x="connsiteX212" y="connsiteY212"/>
                        </a:cxn>
                        <a:cxn ang="0">
                          <a:pos x="connsiteX213" y="connsiteY213"/>
                        </a:cxn>
                        <a:cxn ang="0">
                          <a:pos x="connsiteX214" y="connsiteY214"/>
                        </a:cxn>
                        <a:cxn ang="0">
                          <a:pos x="connsiteX215" y="connsiteY215"/>
                        </a:cxn>
                        <a:cxn ang="0">
                          <a:pos x="connsiteX216" y="connsiteY216"/>
                        </a:cxn>
                        <a:cxn ang="0">
                          <a:pos x="connsiteX217" y="connsiteY217"/>
                        </a:cxn>
                        <a:cxn ang="0">
                          <a:pos x="connsiteX218" y="connsiteY218"/>
                        </a:cxn>
                        <a:cxn ang="0">
                          <a:pos x="connsiteX219" y="connsiteY219"/>
                        </a:cxn>
                        <a:cxn ang="0">
                          <a:pos x="connsiteX220" y="connsiteY220"/>
                        </a:cxn>
                        <a:cxn ang="0">
                          <a:pos x="connsiteX221" y="connsiteY221"/>
                        </a:cxn>
                        <a:cxn ang="0">
                          <a:pos x="connsiteX222" y="connsiteY222"/>
                        </a:cxn>
                        <a:cxn ang="0">
                          <a:pos x="connsiteX223" y="connsiteY223"/>
                        </a:cxn>
                        <a:cxn ang="0">
                          <a:pos x="connsiteX224" y="connsiteY224"/>
                        </a:cxn>
                        <a:cxn ang="0">
                          <a:pos x="connsiteX225" y="connsiteY225"/>
                        </a:cxn>
                        <a:cxn ang="0">
                          <a:pos x="connsiteX226" y="connsiteY226"/>
                        </a:cxn>
                        <a:cxn ang="0">
                          <a:pos x="connsiteX227" y="connsiteY227"/>
                        </a:cxn>
                        <a:cxn ang="0">
                          <a:pos x="connsiteX228" y="connsiteY228"/>
                        </a:cxn>
                        <a:cxn ang="0">
                          <a:pos x="connsiteX229" y="connsiteY229"/>
                        </a:cxn>
                        <a:cxn ang="0">
                          <a:pos x="connsiteX230" y="connsiteY230"/>
                        </a:cxn>
                        <a:cxn ang="0">
                          <a:pos x="connsiteX231" y="connsiteY231"/>
                        </a:cxn>
                        <a:cxn ang="0">
                          <a:pos x="connsiteX232" y="connsiteY232"/>
                        </a:cxn>
                        <a:cxn ang="0">
                          <a:pos x="connsiteX233" y="connsiteY233"/>
                        </a:cxn>
                        <a:cxn ang="0">
                          <a:pos x="connsiteX234" y="connsiteY234"/>
                        </a:cxn>
                        <a:cxn ang="0">
                          <a:pos x="connsiteX235" y="connsiteY235"/>
                        </a:cxn>
                        <a:cxn ang="0">
                          <a:pos x="connsiteX236" y="connsiteY236"/>
                        </a:cxn>
                        <a:cxn ang="0">
                          <a:pos x="connsiteX237" y="connsiteY237"/>
                        </a:cxn>
                        <a:cxn ang="0">
                          <a:pos x="connsiteX238" y="connsiteY238"/>
                        </a:cxn>
                        <a:cxn ang="0">
                          <a:pos x="connsiteX239" y="connsiteY239"/>
                        </a:cxn>
                        <a:cxn ang="0">
                          <a:pos x="connsiteX240" y="connsiteY240"/>
                        </a:cxn>
                        <a:cxn ang="0">
                          <a:pos x="connsiteX241" y="connsiteY241"/>
                        </a:cxn>
                        <a:cxn ang="0">
                          <a:pos x="connsiteX242" y="connsiteY242"/>
                        </a:cxn>
                        <a:cxn ang="0">
                          <a:pos x="connsiteX243" y="connsiteY243"/>
                        </a:cxn>
                        <a:cxn ang="0">
                          <a:pos x="connsiteX244" y="connsiteY244"/>
                        </a:cxn>
                        <a:cxn ang="0">
                          <a:pos x="connsiteX245" y="connsiteY245"/>
                        </a:cxn>
                        <a:cxn ang="0">
                          <a:pos x="connsiteX246" y="connsiteY246"/>
                        </a:cxn>
                      </a:cxnLst>
                      <a:rect l="l" t="t" r="r" b="b"/>
                      <a:pathLst>
                        <a:path w="2135982" h="2150744">
                          <a:moveTo>
                            <a:pt x="1067944" y="1875187"/>
                          </a:moveTo>
                          <a:cubicBezTo>
                            <a:pt x="1137001" y="1875187"/>
                            <a:pt x="1192912" y="1931099"/>
                            <a:pt x="1192912" y="2000155"/>
                          </a:cubicBezTo>
                          <a:lnTo>
                            <a:pt x="1192912" y="2037778"/>
                          </a:lnTo>
                          <a:lnTo>
                            <a:pt x="942977" y="2037778"/>
                          </a:lnTo>
                          <a:lnTo>
                            <a:pt x="942977" y="2000155"/>
                          </a:lnTo>
                          <a:cubicBezTo>
                            <a:pt x="942977" y="1931099"/>
                            <a:pt x="998984" y="1875187"/>
                            <a:pt x="1067944" y="1875187"/>
                          </a:cubicBezTo>
                          <a:close/>
                          <a:moveTo>
                            <a:pt x="1067944" y="1840896"/>
                          </a:moveTo>
                          <a:cubicBezTo>
                            <a:pt x="980124" y="1840896"/>
                            <a:pt x="908687" y="1912333"/>
                            <a:pt x="908687" y="2000154"/>
                          </a:cubicBezTo>
                          <a:lnTo>
                            <a:pt x="908687" y="2037777"/>
                          </a:lnTo>
                          <a:lnTo>
                            <a:pt x="908687" y="2072067"/>
                          </a:lnTo>
                          <a:lnTo>
                            <a:pt x="942977" y="2072067"/>
                          </a:lnTo>
                          <a:lnTo>
                            <a:pt x="1192912" y="2072067"/>
                          </a:lnTo>
                          <a:lnTo>
                            <a:pt x="1227203" y="2072067"/>
                          </a:lnTo>
                          <a:lnTo>
                            <a:pt x="1227203" y="2037777"/>
                          </a:lnTo>
                          <a:lnTo>
                            <a:pt x="1227203" y="2000154"/>
                          </a:lnTo>
                          <a:cubicBezTo>
                            <a:pt x="1227298" y="1912333"/>
                            <a:pt x="1155765" y="1840896"/>
                            <a:pt x="1067944" y="1840896"/>
                          </a:cubicBezTo>
                          <a:close/>
                          <a:moveTo>
                            <a:pt x="1067945" y="1697450"/>
                          </a:moveTo>
                          <a:cubicBezTo>
                            <a:pt x="1092995" y="1697450"/>
                            <a:pt x="1113284" y="1717833"/>
                            <a:pt x="1113284" y="1742789"/>
                          </a:cubicBezTo>
                          <a:cubicBezTo>
                            <a:pt x="1113284" y="1767744"/>
                            <a:pt x="1092900" y="1788128"/>
                            <a:pt x="1067945" y="1788128"/>
                          </a:cubicBezTo>
                          <a:cubicBezTo>
                            <a:pt x="1042989" y="1788128"/>
                            <a:pt x="1022606" y="1767744"/>
                            <a:pt x="1022606" y="1742789"/>
                          </a:cubicBezTo>
                          <a:cubicBezTo>
                            <a:pt x="1022606" y="1717833"/>
                            <a:pt x="1042894" y="1697450"/>
                            <a:pt x="1067945" y="1697450"/>
                          </a:cubicBezTo>
                          <a:close/>
                          <a:moveTo>
                            <a:pt x="1067945" y="1663159"/>
                          </a:moveTo>
                          <a:cubicBezTo>
                            <a:pt x="1024035" y="1663159"/>
                            <a:pt x="988316" y="1698878"/>
                            <a:pt x="988316" y="1742788"/>
                          </a:cubicBezTo>
                          <a:cubicBezTo>
                            <a:pt x="988316" y="1786698"/>
                            <a:pt x="1024035" y="1822417"/>
                            <a:pt x="1067945" y="1822417"/>
                          </a:cubicBezTo>
                          <a:cubicBezTo>
                            <a:pt x="1111950" y="1822417"/>
                            <a:pt x="1147573" y="1786698"/>
                            <a:pt x="1147573" y="1742788"/>
                          </a:cubicBezTo>
                          <a:cubicBezTo>
                            <a:pt x="1147573" y="1698878"/>
                            <a:pt x="1111855" y="1663159"/>
                            <a:pt x="1067945" y="1663159"/>
                          </a:cubicBezTo>
                          <a:close/>
                          <a:moveTo>
                            <a:pt x="1070039" y="795528"/>
                          </a:moveTo>
                          <a:cubicBezTo>
                            <a:pt x="1152906" y="795432"/>
                            <a:pt x="1220344" y="862774"/>
                            <a:pt x="1220439" y="945642"/>
                          </a:cubicBezTo>
                          <a:cubicBezTo>
                            <a:pt x="1220534" y="1028509"/>
                            <a:pt x="1153192" y="1096041"/>
                            <a:pt x="1070325" y="1096041"/>
                          </a:cubicBezTo>
                          <a:cubicBezTo>
                            <a:pt x="987457" y="1096137"/>
                            <a:pt x="920021" y="1028795"/>
                            <a:pt x="919925" y="945927"/>
                          </a:cubicBezTo>
                          <a:cubicBezTo>
                            <a:pt x="919830" y="863060"/>
                            <a:pt x="987172" y="795623"/>
                            <a:pt x="1070039" y="795528"/>
                          </a:cubicBezTo>
                          <a:close/>
                          <a:moveTo>
                            <a:pt x="1070134" y="761238"/>
                          </a:moveTo>
                          <a:cubicBezTo>
                            <a:pt x="968217" y="761333"/>
                            <a:pt x="885635" y="844010"/>
                            <a:pt x="885730" y="945927"/>
                          </a:cubicBezTo>
                          <a:cubicBezTo>
                            <a:pt x="885826" y="1047940"/>
                            <a:pt x="968503" y="1130522"/>
                            <a:pt x="1070420" y="1130332"/>
                          </a:cubicBezTo>
                          <a:cubicBezTo>
                            <a:pt x="1172338" y="1130236"/>
                            <a:pt x="1254919" y="1047559"/>
                            <a:pt x="1254824" y="945642"/>
                          </a:cubicBezTo>
                          <a:cubicBezTo>
                            <a:pt x="1254729" y="843724"/>
                            <a:pt x="1172052" y="761142"/>
                            <a:pt x="1070134" y="761238"/>
                          </a:cubicBezTo>
                          <a:close/>
                          <a:moveTo>
                            <a:pt x="175710" y="634899"/>
                          </a:moveTo>
                          <a:lnTo>
                            <a:pt x="218464" y="648171"/>
                          </a:lnTo>
                          <a:lnTo>
                            <a:pt x="207574" y="677922"/>
                          </a:lnTo>
                          <a:cubicBezTo>
                            <a:pt x="181250" y="762553"/>
                            <a:pt x="167068" y="852535"/>
                            <a:pt x="167068" y="945832"/>
                          </a:cubicBezTo>
                          <a:cubicBezTo>
                            <a:pt x="167068" y="1319022"/>
                            <a:pt x="393918" y="1639169"/>
                            <a:pt x="717262" y="1775918"/>
                          </a:cubicBezTo>
                          <a:lnTo>
                            <a:pt x="792801" y="1803563"/>
                          </a:lnTo>
                          <a:lnTo>
                            <a:pt x="807108" y="1757472"/>
                          </a:lnTo>
                          <a:cubicBezTo>
                            <a:pt x="850082" y="1655869"/>
                            <a:pt x="950688" y="1584578"/>
                            <a:pt x="1067944" y="1584578"/>
                          </a:cubicBezTo>
                          <a:cubicBezTo>
                            <a:pt x="1185201" y="1584578"/>
                            <a:pt x="1285806" y="1655869"/>
                            <a:pt x="1328781" y="1757472"/>
                          </a:cubicBezTo>
                          <a:lnTo>
                            <a:pt x="1343088" y="1803562"/>
                          </a:lnTo>
                          <a:lnTo>
                            <a:pt x="1418624" y="1775918"/>
                          </a:lnTo>
                          <a:cubicBezTo>
                            <a:pt x="1741968" y="1639169"/>
                            <a:pt x="1968818" y="1319022"/>
                            <a:pt x="1968818" y="945832"/>
                          </a:cubicBezTo>
                          <a:cubicBezTo>
                            <a:pt x="1968818" y="852535"/>
                            <a:pt x="1954637" y="762553"/>
                            <a:pt x="1928312" y="677922"/>
                          </a:cubicBezTo>
                          <a:lnTo>
                            <a:pt x="1917432" y="648198"/>
                          </a:lnTo>
                          <a:lnTo>
                            <a:pt x="1960195" y="634923"/>
                          </a:lnTo>
                          <a:lnTo>
                            <a:pt x="1971186" y="664896"/>
                          </a:lnTo>
                          <a:cubicBezTo>
                            <a:pt x="1998861" y="753688"/>
                            <a:pt x="2013776" y="848052"/>
                            <a:pt x="2013776" y="945832"/>
                          </a:cubicBezTo>
                          <a:cubicBezTo>
                            <a:pt x="2013776" y="1336953"/>
                            <a:pt x="1775085" y="1673424"/>
                            <a:pt x="1435735" y="1817214"/>
                          </a:cubicBezTo>
                          <a:lnTo>
                            <a:pt x="1349143" y="1848971"/>
                          </a:lnTo>
                          <a:lnTo>
                            <a:pt x="1348031" y="1837945"/>
                          </a:lnTo>
                          <a:lnTo>
                            <a:pt x="1345276" y="1810610"/>
                          </a:lnTo>
                          <a:lnTo>
                            <a:pt x="1343255" y="1804100"/>
                          </a:lnTo>
                          <a:lnTo>
                            <a:pt x="1345276" y="1810610"/>
                          </a:lnTo>
                          <a:lnTo>
                            <a:pt x="1348031" y="1837945"/>
                          </a:lnTo>
                          <a:lnTo>
                            <a:pt x="1351027" y="1867661"/>
                          </a:lnTo>
                          <a:cubicBezTo>
                            <a:pt x="1351027" y="2024003"/>
                            <a:pt x="1224286" y="2150744"/>
                            <a:pt x="1067944" y="2150744"/>
                          </a:cubicBezTo>
                          <a:cubicBezTo>
                            <a:pt x="911602" y="2150744"/>
                            <a:pt x="784862" y="2024003"/>
                            <a:pt x="784862" y="1867661"/>
                          </a:cubicBezTo>
                          <a:lnTo>
                            <a:pt x="786746" y="1848972"/>
                          </a:lnTo>
                          <a:lnTo>
                            <a:pt x="790613" y="1810610"/>
                          </a:lnTo>
                          <a:lnTo>
                            <a:pt x="791254" y="1808547"/>
                          </a:lnTo>
                          <a:lnTo>
                            <a:pt x="790613" y="1810610"/>
                          </a:lnTo>
                          <a:lnTo>
                            <a:pt x="786746" y="1848972"/>
                          </a:lnTo>
                          <a:lnTo>
                            <a:pt x="700151" y="1817214"/>
                          </a:lnTo>
                          <a:cubicBezTo>
                            <a:pt x="360801" y="1673424"/>
                            <a:pt x="122111" y="1336953"/>
                            <a:pt x="122111" y="945832"/>
                          </a:cubicBezTo>
                          <a:cubicBezTo>
                            <a:pt x="122111" y="848052"/>
                            <a:pt x="137029" y="753688"/>
                            <a:pt x="164709" y="664896"/>
                          </a:cubicBezTo>
                          <a:close/>
                          <a:moveTo>
                            <a:pt x="1000697" y="599789"/>
                          </a:moveTo>
                          <a:lnTo>
                            <a:pt x="1134619" y="599789"/>
                          </a:lnTo>
                          <a:lnTo>
                            <a:pt x="1134714" y="676941"/>
                          </a:lnTo>
                          <a:cubicBezTo>
                            <a:pt x="1161955" y="683418"/>
                            <a:pt x="1187578" y="693991"/>
                            <a:pt x="1211009" y="707802"/>
                          </a:cubicBezTo>
                          <a:lnTo>
                            <a:pt x="1265111" y="653605"/>
                          </a:lnTo>
                          <a:lnTo>
                            <a:pt x="1359885" y="748189"/>
                          </a:lnTo>
                          <a:lnTo>
                            <a:pt x="1306355" y="801814"/>
                          </a:lnTo>
                          <a:cubicBezTo>
                            <a:pt x="1320737" y="825341"/>
                            <a:pt x="1331691" y="851058"/>
                            <a:pt x="1338549" y="878586"/>
                          </a:cubicBezTo>
                          <a:lnTo>
                            <a:pt x="1413987" y="878490"/>
                          </a:lnTo>
                          <a:lnTo>
                            <a:pt x="1414082" y="1012412"/>
                          </a:lnTo>
                          <a:lnTo>
                            <a:pt x="1338644" y="1012507"/>
                          </a:lnTo>
                          <a:cubicBezTo>
                            <a:pt x="1331786" y="1040034"/>
                            <a:pt x="1320928" y="1065752"/>
                            <a:pt x="1306640" y="1089374"/>
                          </a:cubicBezTo>
                          <a:lnTo>
                            <a:pt x="1360266" y="1142905"/>
                          </a:lnTo>
                          <a:lnTo>
                            <a:pt x="1265683" y="1237678"/>
                          </a:lnTo>
                          <a:lnTo>
                            <a:pt x="1211485" y="1183576"/>
                          </a:lnTo>
                          <a:cubicBezTo>
                            <a:pt x="1188054" y="1197483"/>
                            <a:pt x="1162527" y="1208056"/>
                            <a:pt x="1135285" y="1214628"/>
                          </a:cubicBezTo>
                          <a:lnTo>
                            <a:pt x="1135381" y="1291780"/>
                          </a:lnTo>
                          <a:lnTo>
                            <a:pt x="1001459" y="1291875"/>
                          </a:lnTo>
                          <a:lnTo>
                            <a:pt x="1001364" y="1213580"/>
                          </a:lnTo>
                          <a:cubicBezTo>
                            <a:pt x="974694" y="1206722"/>
                            <a:pt x="949643" y="1196054"/>
                            <a:pt x="926783" y="1182148"/>
                          </a:cubicBezTo>
                          <a:lnTo>
                            <a:pt x="871062" y="1237964"/>
                          </a:lnTo>
                          <a:lnTo>
                            <a:pt x="776288" y="1143381"/>
                          </a:lnTo>
                          <a:lnTo>
                            <a:pt x="832581" y="1086993"/>
                          </a:lnTo>
                          <a:cubicBezTo>
                            <a:pt x="819055" y="1064228"/>
                            <a:pt x="808673" y="1039368"/>
                            <a:pt x="802101" y="1012983"/>
                          </a:cubicBezTo>
                          <a:lnTo>
                            <a:pt x="722186" y="1013079"/>
                          </a:lnTo>
                          <a:lnTo>
                            <a:pt x="722091" y="879157"/>
                          </a:lnTo>
                          <a:lnTo>
                            <a:pt x="802006" y="879062"/>
                          </a:lnTo>
                          <a:cubicBezTo>
                            <a:pt x="808578" y="852678"/>
                            <a:pt x="818865" y="827817"/>
                            <a:pt x="832295" y="805053"/>
                          </a:cubicBezTo>
                          <a:lnTo>
                            <a:pt x="775907" y="748760"/>
                          </a:lnTo>
                          <a:lnTo>
                            <a:pt x="870491" y="653986"/>
                          </a:lnTo>
                          <a:lnTo>
                            <a:pt x="926307" y="709707"/>
                          </a:lnTo>
                          <a:cubicBezTo>
                            <a:pt x="949167" y="695706"/>
                            <a:pt x="974218" y="685038"/>
                            <a:pt x="1000792" y="678084"/>
                          </a:cubicBezTo>
                          <a:close/>
                          <a:moveTo>
                            <a:pt x="1134522" y="565403"/>
                          </a:moveTo>
                          <a:lnTo>
                            <a:pt x="1000601" y="565498"/>
                          </a:lnTo>
                          <a:lnTo>
                            <a:pt x="966311" y="565498"/>
                          </a:lnTo>
                          <a:lnTo>
                            <a:pt x="966311" y="599788"/>
                          </a:lnTo>
                          <a:lnTo>
                            <a:pt x="966406" y="652747"/>
                          </a:lnTo>
                          <a:cubicBezTo>
                            <a:pt x="954690" y="656843"/>
                            <a:pt x="943355" y="661700"/>
                            <a:pt x="932211" y="667225"/>
                          </a:cubicBezTo>
                          <a:lnTo>
                            <a:pt x="894587" y="629601"/>
                          </a:lnTo>
                          <a:lnTo>
                            <a:pt x="870299" y="605408"/>
                          </a:lnTo>
                          <a:lnTo>
                            <a:pt x="846106" y="629697"/>
                          </a:lnTo>
                          <a:lnTo>
                            <a:pt x="751522" y="724470"/>
                          </a:lnTo>
                          <a:lnTo>
                            <a:pt x="727328" y="748759"/>
                          </a:lnTo>
                          <a:lnTo>
                            <a:pt x="751617" y="772952"/>
                          </a:lnTo>
                          <a:lnTo>
                            <a:pt x="790003" y="811243"/>
                          </a:lnTo>
                          <a:cubicBezTo>
                            <a:pt x="784765" y="822101"/>
                            <a:pt x="780192" y="833341"/>
                            <a:pt x="776287" y="844676"/>
                          </a:cubicBezTo>
                          <a:lnTo>
                            <a:pt x="721995" y="844771"/>
                          </a:lnTo>
                          <a:lnTo>
                            <a:pt x="687705" y="844771"/>
                          </a:lnTo>
                          <a:lnTo>
                            <a:pt x="687705" y="879061"/>
                          </a:lnTo>
                          <a:lnTo>
                            <a:pt x="687800" y="1012982"/>
                          </a:lnTo>
                          <a:lnTo>
                            <a:pt x="687800" y="1047272"/>
                          </a:lnTo>
                          <a:lnTo>
                            <a:pt x="722090" y="1047272"/>
                          </a:lnTo>
                          <a:lnTo>
                            <a:pt x="776478" y="1047177"/>
                          </a:lnTo>
                          <a:cubicBezTo>
                            <a:pt x="780383" y="1058607"/>
                            <a:pt x="785050" y="1069751"/>
                            <a:pt x="790289" y="1080610"/>
                          </a:cubicBezTo>
                          <a:lnTo>
                            <a:pt x="751999" y="1118996"/>
                          </a:lnTo>
                          <a:lnTo>
                            <a:pt x="727805" y="1143284"/>
                          </a:lnTo>
                          <a:lnTo>
                            <a:pt x="752094" y="1167478"/>
                          </a:lnTo>
                          <a:lnTo>
                            <a:pt x="846867" y="1262061"/>
                          </a:lnTo>
                          <a:lnTo>
                            <a:pt x="871156" y="1286255"/>
                          </a:lnTo>
                          <a:lnTo>
                            <a:pt x="895350" y="1261966"/>
                          </a:lnTo>
                          <a:lnTo>
                            <a:pt x="932878" y="1224342"/>
                          </a:lnTo>
                          <a:cubicBezTo>
                            <a:pt x="944022" y="1229867"/>
                            <a:pt x="955452" y="1234629"/>
                            <a:pt x="967073" y="1238725"/>
                          </a:cubicBezTo>
                          <a:lnTo>
                            <a:pt x="967168" y="1291684"/>
                          </a:lnTo>
                          <a:lnTo>
                            <a:pt x="967168" y="1325974"/>
                          </a:lnTo>
                          <a:lnTo>
                            <a:pt x="1001458" y="1325974"/>
                          </a:lnTo>
                          <a:lnTo>
                            <a:pt x="1135380" y="1325879"/>
                          </a:lnTo>
                          <a:lnTo>
                            <a:pt x="1169670" y="1325879"/>
                          </a:lnTo>
                          <a:lnTo>
                            <a:pt x="1169670" y="1291589"/>
                          </a:lnTo>
                          <a:lnTo>
                            <a:pt x="1169574" y="1240249"/>
                          </a:lnTo>
                          <a:cubicBezTo>
                            <a:pt x="1181766" y="1236153"/>
                            <a:pt x="1193673" y="1231296"/>
                            <a:pt x="1205293" y="1225676"/>
                          </a:cubicBezTo>
                          <a:lnTo>
                            <a:pt x="1241488" y="1261775"/>
                          </a:lnTo>
                          <a:lnTo>
                            <a:pt x="1265777" y="1285969"/>
                          </a:lnTo>
                          <a:lnTo>
                            <a:pt x="1289970" y="1261680"/>
                          </a:lnTo>
                          <a:lnTo>
                            <a:pt x="1384554" y="1166906"/>
                          </a:lnTo>
                          <a:lnTo>
                            <a:pt x="1408747" y="1142618"/>
                          </a:lnTo>
                          <a:lnTo>
                            <a:pt x="1384458" y="1118424"/>
                          </a:lnTo>
                          <a:lnTo>
                            <a:pt x="1349025" y="1083087"/>
                          </a:lnTo>
                          <a:cubicBezTo>
                            <a:pt x="1354836" y="1071275"/>
                            <a:pt x="1359884" y="1059083"/>
                            <a:pt x="1364170" y="1046606"/>
                          </a:cubicBezTo>
                          <a:lnTo>
                            <a:pt x="1414081" y="1046510"/>
                          </a:lnTo>
                          <a:lnTo>
                            <a:pt x="1448371" y="1046510"/>
                          </a:lnTo>
                          <a:lnTo>
                            <a:pt x="1448371" y="1012221"/>
                          </a:lnTo>
                          <a:lnTo>
                            <a:pt x="1448276" y="878299"/>
                          </a:lnTo>
                          <a:lnTo>
                            <a:pt x="1448276" y="844009"/>
                          </a:lnTo>
                          <a:lnTo>
                            <a:pt x="1413986" y="844009"/>
                          </a:lnTo>
                          <a:lnTo>
                            <a:pt x="1364075" y="844104"/>
                          </a:lnTo>
                          <a:cubicBezTo>
                            <a:pt x="1359789" y="831626"/>
                            <a:pt x="1354645" y="819530"/>
                            <a:pt x="1348835" y="807719"/>
                          </a:cubicBezTo>
                          <a:lnTo>
                            <a:pt x="1384173" y="772286"/>
                          </a:lnTo>
                          <a:lnTo>
                            <a:pt x="1408366" y="747997"/>
                          </a:lnTo>
                          <a:lnTo>
                            <a:pt x="1384077" y="723804"/>
                          </a:lnTo>
                          <a:lnTo>
                            <a:pt x="1289304" y="629220"/>
                          </a:lnTo>
                          <a:lnTo>
                            <a:pt x="1265015" y="605027"/>
                          </a:lnTo>
                          <a:lnTo>
                            <a:pt x="1240822" y="629315"/>
                          </a:lnTo>
                          <a:lnTo>
                            <a:pt x="1204721" y="665510"/>
                          </a:lnTo>
                          <a:cubicBezTo>
                            <a:pt x="1193101" y="659986"/>
                            <a:pt x="1181195" y="655128"/>
                            <a:pt x="1169003" y="651032"/>
                          </a:cubicBezTo>
                          <a:lnTo>
                            <a:pt x="1168908" y="599693"/>
                          </a:lnTo>
                          <a:lnTo>
                            <a:pt x="1168813" y="565403"/>
                          </a:lnTo>
                          <a:close/>
                          <a:moveTo>
                            <a:pt x="1067943" y="433386"/>
                          </a:moveTo>
                          <a:cubicBezTo>
                            <a:pt x="1350958" y="433386"/>
                            <a:pt x="1580388" y="662815"/>
                            <a:pt x="1580388" y="945831"/>
                          </a:cubicBezTo>
                          <a:cubicBezTo>
                            <a:pt x="1580388" y="1228846"/>
                            <a:pt x="1350958" y="1458276"/>
                            <a:pt x="1067943" y="1458276"/>
                          </a:cubicBezTo>
                          <a:cubicBezTo>
                            <a:pt x="784927" y="1458276"/>
                            <a:pt x="555498" y="1228846"/>
                            <a:pt x="555498" y="945831"/>
                          </a:cubicBezTo>
                          <a:cubicBezTo>
                            <a:pt x="555498" y="662815"/>
                            <a:pt x="784927" y="433386"/>
                            <a:pt x="1067943" y="433386"/>
                          </a:cubicBezTo>
                          <a:close/>
                          <a:moveTo>
                            <a:pt x="1852899" y="380714"/>
                          </a:moveTo>
                          <a:cubicBezTo>
                            <a:pt x="1921955" y="380714"/>
                            <a:pt x="1977867" y="436626"/>
                            <a:pt x="1977867" y="505682"/>
                          </a:cubicBezTo>
                          <a:lnTo>
                            <a:pt x="1977867" y="543306"/>
                          </a:lnTo>
                          <a:lnTo>
                            <a:pt x="1727931" y="543306"/>
                          </a:lnTo>
                          <a:lnTo>
                            <a:pt x="1727931" y="505682"/>
                          </a:lnTo>
                          <a:cubicBezTo>
                            <a:pt x="1727931" y="436626"/>
                            <a:pt x="1783843" y="380714"/>
                            <a:pt x="1852899" y="380714"/>
                          </a:cubicBezTo>
                          <a:close/>
                          <a:moveTo>
                            <a:pt x="283083" y="380714"/>
                          </a:moveTo>
                          <a:cubicBezTo>
                            <a:pt x="352139" y="380714"/>
                            <a:pt x="408051" y="436626"/>
                            <a:pt x="408051" y="505682"/>
                          </a:cubicBezTo>
                          <a:lnTo>
                            <a:pt x="408051" y="543306"/>
                          </a:lnTo>
                          <a:lnTo>
                            <a:pt x="158115" y="543306"/>
                          </a:lnTo>
                          <a:lnTo>
                            <a:pt x="158115" y="505682"/>
                          </a:lnTo>
                          <a:cubicBezTo>
                            <a:pt x="158115" y="436626"/>
                            <a:pt x="214122" y="380714"/>
                            <a:pt x="283083" y="380714"/>
                          </a:cubicBezTo>
                          <a:close/>
                          <a:moveTo>
                            <a:pt x="1852899" y="346423"/>
                          </a:moveTo>
                          <a:cubicBezTo>
                            <a:pt x="1765078" y="346423"/>
                            <a:pt x="1693641" y="417860"/>
                            <a:pt x="1693641" y="505681"/>
                          </a:cubicBezTo>
                          <a:lnTo>
                            <a:pt x="1693641" y="543305"/>
                          </a:lnTo>
                          <a:lnTo>
                            <a:pt x="1693641" y="577595"/>
                          </a:lnTo>
                          <a:lnTo>
                            <a:pt x="1727931" y="577595"/>
                          </a:lnTo>
                          <a:lnTo>
                            <a:pt x="1977867" y="577595"/>
                          </a:lnTo>
                          <a:lnTo>
                            <a:pt x="2012157" y="577595"/>
                          </a:lnTo>
                          <a:lnTo>
                            <a:pt x="2012157" y="543305"/>
                          </a:lnTo>
                          <a:lnTo>
                            <a:pt x="2012157" y="505681"/>
                          </a:lnTo>
                          <a:cubicBezTo>
                            <a:pt x="2012157" y="417860"/>
                            <a:pt x="1940719" y="346423"/>
                            <a:pt x="1852899" y="346423"/>
                          </a:cubicBezTo>
                          <a:close/>
                          <a:moveTo>
                            <a:pt x="283083" y="346423"/>
                          </a:moveTo>
                          <a:cubicBezTo>
                            <a:pt x="195262" y="346423"/>
                            <a:pt x="123825" y="417860"/>
                            <a:pt x="123825" y="505681"/>
                          </a:cubicBezTo>
                          <a:lnTo>
                            <a:pt x="123825" y="543305"/>
                          </a:lnTo>
                          <a:lnTo>
                            <a:pt x="123825" y="577595"/>
                          </a:lnTo>
                          <a:lnTo>
                            <a:pt x="158115" y="577595"/>
                          </a:lnTo>
                          <a:lnTo>
                            <a:pt x="408051" y="577595"/>
                          </a:lnTo>
                          <a:lnTo>
                            <a:pt x="442341" y="577595"/>
                          </a:lnTo>
                          <a:lnTo>
                            <a:pt x="442341" y="543305"/>
                          </a:lnTo>
                          <a:lnTo>
                            <a:pt x="442341" y="505681"/>
                          </a:lnTo>
                          <a:cubicBezTo>
                            <a:pt x="442341" y="417860"/>
                            <a:pt x="370903" y="346423"/>
                            <a:pt x="283083" y="346423"/>
                          </a:cubicBezTo>
                          <a:close/>
                          <a:moveTo>
                            <a:pt x="1852899" y="202978"/>
                          </a:moveTo>
                          <a:cubicBezTo>
                            <a:pt x="1877855" y="202978"/>
                            <a:pt x="1898238" y="223361"/>
                            <a:pt x="1898238" y="248317"/>
                          </a:cubicBezTo>
                          <a:cubicBezTo>
                            <a:pt x="1898238" y="273272"/>
                            <a:pt x="1877855" y="293656"/>
                            <a:pt x="1852899" y="293656"/>
                          </a:cubicBezTo>
                          <a:cubicBezTo>
                            <a:pt x="1827943" y="293656"/>
                            <a:pt x="1807560" y="273272"/>
                            <a:pt x="1807560" y="248317"/>
                          </a:cubicBezTo>
                          <a:cubicBezTo>
                            <a:pt x="1807560" y="223361"/>
                            <a:pt x="1827848" y="202978"/>
                            <a:pt x="1852899" y="202978"/>
                          </a:cubicBezTo>
                          <a:close/>
                          <a:moveTo>
                            <a:pt x="283083" y="202978"/>
                          </a:moveTo>
                          <a:cubicBezTo>
                            <a:pt x="308133" y="202978"/>
                            <a:pt x="328422" y="223361"/>
                            <a:pt x="328422" y="248317"/>
                          </a:cubicBezTo>
                          <a:cubicBezTo>
                            <a:pt x="328422" y="273272"/>
                            <a:pt x="308039" y="293656"/>
                            <a:pt x="283083" y="293656"/>
                          </a:cubicBezTo>
                          <a:cubicBezTo>
                            <a:pt x="258127" y="293656"/>
                            <a:pt x="237744" y="273272"/>
                            <a:pt x="237744" y="248317"/>
                          </a:cubicBezTo>
                          <a:cubicBezTo>
                            <a:pt x="237744" y="223361"/>
                            <a:pt x="258032" y="202978"/>
                            <a:pt x="283083" y="202978"/>
                          </a:cubicBezTo>
                          <a:close/>
                          <a:moveTo>
                            <a:pt x="1852899" y="168687"/>
                          </a:moveTo>
                          <a:cubicBezTo>
                            <a:pt x="1808989" y="168687"/>
                            <a:pt x="1773270" y="204406"/>
                            <a:pt x="1773270" y="248316"/>
                          </a:cubicBezTo>
                          <a:cubicBezTo>
                            <a:pt x="1773270" y="292226"/>
                            <a:pt x="1808989" y="327944"/>
                            <a:pt x="1852899" y="327944"/>
                          </a:cubicBezTo>
                          <a:cubicBezTo>
                            <a:pt x="1896809" y="327944"/>
                            <a:pt x="1932528" y="292226"/>
                            <a:pt x="1932528" y="248316"/>
                          </a:cubicBezTo>
                          <a:cubicBezTo>
                            <a:pt x="1932528" y="204406"/>
                            <a:pt x="1896809" y="168687"/>
                            <a:pt x="1852899" y="168687"/>
                          </a:cubicBezTo>
                          <a:close/>
                          <a:moveTo>
                            <a:pt x="283083" y="168687"/>
                          </a:moveTo>
                          <a:cubicBezTo>
                            <a:pt x="239173" y="168687"/>
                            <a:pt x="203454" y="204406"/>
                            <a:pt x="203454" y="248316"/>
                          </a:cubicBezTo>
                          <a:cubicBezTo>
                            <a:pt x="203454" y="292226"/>
                            <a:pt x="239173" y="327944"/>
                            <a:pt x="283083" y="327944"/>
                          </a:cubicBezTo>
                          <a:cubicBezTo>
                            <a:pt x="326993" y="327944"/>
                            <a:pt x="362712" y="292226"/>
                            <a:pt x="362712" y="248316"/>
                          </a:cubicBezTo>
                          <a:cubicBezTo>
                            <a:pt x="362712" y="204406"/>
                            <a:pt x="326993" y="168687"/>
                            <a:pt x="283083" y="168687"/>
                          </a:cubicBezTo>
                          <a:close/>
                          <a:moveTo>
                            <a:pt x="1852899" y="90105"/>
                          </a:moveTo>
                          <a:cubicBezTo>
                            <a:pt x="2009241" y="90105"/>
                            <a:pt x="2135982" y="216845"/>
                            <a:pt x="2135982" y="373188"/>
                          </a:cubicBezTo>
                          <a:cubicBezTo>
                            <a:pt x="2135982" y="529530"/>
                            <a:pt x="2009241" y="656271"/>
                            <a:pt x="1852899" y="656271"/>
                          </a:cubicBezTo>
                          <a:cubicBezTo>
                            <a:pt x="1696557" y="656271"/>
                            <a:pt x="1569816" y="529530"/>
                            <a:pt x="1569816" y="373188"/>
                          </a:cubicBezTo>
                          <a:cubicBezTo>
                            <a:pt x="1569816" y="216845"/>
                            <a:pt x="1696557" y="90105"/>
                            <a:pt x="1852899" y="90105"/>
                          </a:cubicBezTo>
                          <a:close/>
                          <a:moveTo>
                            <a:pt x="283083" y="90105"/>
                          </a:moveTo>
                          <a:cubicBezTo>
                            <a:pt x="439425" y="90105"/>
                            <a:pt x="566166" y="216845"/>
                            <a:pt x="566166" y="373188"/>
                          </a:cubicBezTo>
                          <a:cubicBezTo>
                            <a:pt x="566166" y="529530"/>
                            <a:pt x="439425" y="656271"/>
                            <a:pt x="283083" y="656271"/>
                          </a:cubicBezTo>
                          <a:cubicBezTo>
                            <a:pt x="126741" y="656271"/>
                            <a:pt x="0" y="529530"/>
                            <a:pt x="0" y="373188"/>
                          </a:cubicBezTo>
                          <a:cubicBezTo>
                            <a:pt x="0" y="216845"/>
                            <a:pt x="126741" y="90105"/>
                            <a:pt x="283083" y="90105"/>
                          </a:cubicBezTo>
                          <a:close/>
                          <a:moveTo>
                            <a:pt x="1067943" y="0"/>
                          </a:moveTo>
                          <a:cubicBezTo>
                            <a:pt x="1263539" y="0"/>
                            <a:pt x="1445446" y="59673"/>
                            <a:pt x="1596424" y="161764"/>
                          </a:cubicBezTo>
                          <a:lnTo>
                            <a:pt x="1635441" y="193971"/>
                          </a:lnTo>
                          <a:lnTo>
                            <a:pt x="1618162" y="214913"/>
                          </a:lnTo>
                          <a:lnTo>
                            <a:pt x="1609804" y="230312"/>
                          </a:lnTo>
                          <a:lnTo>
                            <a:pt x="1571609" y="198801"/>
                          </a:lnTo>
                          <a:cubicBezTo>
                            <a:pt x="1427827" y="101671"/>
                            <a:pt x="1254502" y="44958"/>
                            <a:pt x="1067943" y="44958"/>
                          </a:cubicBezTo>
                          <a:cubicBezTo>
                            <a:pt x="881384" y="44958"/>
                            <a:pt x="708059" y="101671"/>
                            <a:pt x="564277" y="198801"/>
                          </a:cubicBezTo>
                          <a:lnTo>
                            <a:pt x="526149" y="230258"/>
                          </a:lnTo>
                          <a:lnTo>
                            <a:pt x="517820" y="214913"/>
                          </a:lnTo>
                          <a:lnTo>
                            <a:pt x="500519" y="193944"/>
                          </a:lnTo>
                          <a:lnTo>
                            <a:pt x="539504" y="161764"/>
                          </a:lnTo>
                          <a:cubicBezTo>
                            <a:pt x="690485" y="59673"/>
                            <a:pt x="872383" y="0"/>
                            <a:pt x="1067943" y="0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9ACDAA71-E051-C7BA-9935-7165A6F184DC}"/>
                    </a:ext>
                  </a:extLst>
                </p:cNvPr>
                <p:cNvGrpSpPr/>
                <p:nvPr/>
              </p:nvGrpSpPr>
              <p:grpSpPr>
                <a:xfrm>
                  <a:off x="4860323" y="1996312"/>
                  <a:ext cx="2543848" cy="1912108"/>
                  <a:chOff x="4874178" y="1996312"/>
                  <a:chExt cx="2543848" cy="1912108"/>
                </a:xfrm>
              </p:grpSpPr>
              <p:grpSp>
                <p:nvGrpSpPr>
                  <p:cNvPr id="58" name="Group 57">
                    <a:extLst>
                      <a:ext uri="{FF2B5EF4-FFF2-40B4-BE49-F238E27FC236}">
                        <a16:creationId xmlns:a16="http://schemas.microsoft.com/office/drawing/2014/main" id="{F053855D-ACAD-C8B1-25F0-8E3FC6CB0433}"/>
                      </a:ext>
                    </a:extLst>
                  </p:cNvPr>
                  <p:cNvGrpSpPr/>
                  <p:nvPr/>
                </p:nvGrpSpPr>
                <p:grpSpPr>
                  <a:xfrm>
                    <a:off x="4874178" y="2543004"/>
                    <a:ext cx="2543848" cy="1365416"/>
                    <a:chOff x="4874178" y="2543004"/>
                    <a:chExt cx="2543848" cy="1365416"/>
                  </a:xfrm>
                </p:grpSpPr>
                <p:sp>
                  <p:nvSpPr>
                    <p:cNvPr id="62" name="TextBox 61">
                      <a:extLst>
                        <a:ext uri="{FF2B5EF4-FFF2-40B4-BE49-F238E27FC236}">
                          <a16:creationId xmlns:a16="http://schemas.microsoft.com/office/drawing/2014/main" id="{D7DFB587-D936-2438-0692-0F83266552E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874178" y="2800422"/>
                      <a:ext cx="2543848" cy="110799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 specific managerial improvement measures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 financial and business turnaround plan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Comparison with legal insolvency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  <a:endParaRPr lang="en-US" sz="1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63" name="TextBox 62">
                      <a:extLst>
                        <a:ext uri="{FF2B5EF4-FFF2-40B4-BE49-F238E27FC236}">
                          <a16:creationId xmlns:a16="http://schemas.microsoft.com/office/drawing/2014/main" id="{4B2DE4DE-59C4-E623-FAA8-F20E5723A82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874178" y="2543004"/>
                      <a:ext cx="2514287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r>
                        <a:rPr lang="en-US" sz="12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Century Gothic" panose="020B0502020202020204" pitchFamily="34" charset="0"/>
                        </a:rPr>
                        <a:t>Drafting the Rehabilitation Plan</a:t>
                      </a:r>
                      <a:endParaRPr lang="en-US" sz="120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p:txBody>
                </p:sp>
              </p:grpSp>
              <p:grpSp>
                <p:nvGrpSpPr>
                  <p:cNvPr id="59" name="Group 58">
                    <a:extLst>
                      <a:ext uri="{FF2B5EF4-FFF2-40B4-BE49-F238E27FC236}">
                        <a16:creationId xmlns:a16="http://schemas.microsoft.com/office/drawing/2014/main" id="{DDB45680-7E5B-A17D-488F-665B53BA601D}"/>
                      </a:ext>
                    </a:extLst>
                  </p:cNvPr>
                  <p:cNvGrpSpPr/>
                  <p:nvPr/>
                </p:nvGrpSpPr>
                <p:grpSpPr>
                  <a:xfrm>
                    <a:off x="5940362" y="1996312"/>
                    <a:ext cx="411480" cy="411480"/>
                    <a:chOff x="5926507" y="2007942"/>
                    <a:chExt cx="411480" cy="411480"/>
                  </a:xfrm>
                </p:grpSpPr>
                <p:sp>
                  <p:nvSpPr>
                    <p:cNvPr id="60" name="Oval 59">
                      <a:extLst>
                        <a:ext uri="{FF2B5EF4-FFF2-40B4-BE49-F238E27FC236}">
                          <a16:creationId xmlns:a16="http://schemas.microsoft.com/office/drawing/2014/main" id="{056E04F0-3FA2-6D52-724C-65450B0375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26507" y="2007942"/>
                      <a:ext cx="411480" cy="411480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61" name="Freeform: Shape 60">
                      <a:extLst>
                        <a:ext uri="{FF2B5EF4-FFF2-40B4-BE49-F238E27FC236}">
                          <a16:creationId xmlns:a16="http://schemas.microsoft.com/office/drawing/2014/main" id="{23A263F6-E289-7593-88D3-6C89F57918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5992" y="2100513"/>
                      <a:ext cx="232510" cy="226338"/>
                    </a:xfrm>
                    <a:custGeom>
                      <a:avLst/>
                      <a:gdLst>
                        <a:gd name="connsiteX0" fmla="*/ 2084165 w 2407927"/>
                        <a:gd name="connsiteY0" fmla="*/ 1351025 h 1817274"/>
                        <a:gd name="connsiteX1" fmla="*/ 2251139 w 2407927"/>
                        <a:gd name="connsiteY1" fmla="*/ 1415319 h 1817274"/>
                        <a:gd name="connsiteX2" fmla="*/ 2220754 w 2407927"/>
                        <a:gd name="connsiteY2" fmla="*/ 1619726 h 1817274"/>
                        <a:gd name="connsiteX3" fmla="*/ 2079022 w 2407927"/>
                        <a:gd name="connsiteY3" fmla="*/ 1817274 h 1817274"/>
                        <a:gd name="connsiteX4" fmla="*/ 1958626 w 2407927"/>
                        <a:gd name="connsiteY4" fmla="*/ 1607915 h 1817274"/>
                        <a:gd name="connsiteX5" fmla="*/ 1939576 w 2407927"/>
                        <a:gd name="connsiteY5" fmla="*/ 1408937 h 1817274"/>
                        <a:gd name="connsiteX6" fmla="*/ 2084165 w 2407927"/>
                        <a:gd name="connsiteY6" fmla="*/ 1351025 h 1817274"/>
                        <a:gd name="connsiteX7" fmla="*/ 1052322 w 2407927"/>
                        <a:gd name="connsiteY7" fmla="*/ 1267110 h 1817274"/>
                        <a:gd name="connsiteX8" fmla="*/ 1092422 w 2407927"/>
                        <a:gd name="connsiteY8" fmla="*/ 1325212 h 1817274"/>
                        <a:gd name="connsiteX9" fmla="*/ 881253 w 2407927"/>
                        <a:gd name="connsiteY9" fmla="*/ 1470278 h 1817274"/>
                        <a:gd name="connsiteX10" fmla="*/ 782955 w 2407927"/>
                        <a:gd name="connsiteY10" fmla="*/ 1343310 h 1817274"/>
                        <a:gd name="connsiteX11" fmla="*/ 838771 w 2407927"/>
                        <a:gd name="connsiteY11" fmla="*/ 1300162 h 1817274"/>
                        <a:gd name="connsiteX12" fmla="*/ 896397 w 2407927"/>
                        <a:gd name="connsiteY12" fmla="*/ 1374552 h 1817274"/>
                        <a:gd name="connsiteX13" fmla="*/ 710851 w 2407927"/>
                        <a:gd name="connsiteY13" fmla="*/ 1138999 h 1817274"/>
                        <a:gd name="connsiteX14" fmla="*/ 710851 w 2407927"/>
                        <a:gd name="connsiteY14" fmla="*/ 1600200 h 1817274"/>
                        <a:gd name="connsiteX15" fmla="*/ 1169099 w 2407927"/>
                        <a:gd name="connsiteY15" fmla="*/ 1600200 h 1817274"/>
                        <a:gd name="connsiteX16" fmla="*/ 1169099 w 2407927"/>
                        <a:gd name="connsiteY16" fmla="*/ 1138999 h 1817274"/>
                        <a:gd name="connsiteX17" fmla="*/ 132207 w 2407927"/>
                        <a:gd name="connsiteY17" fmla="*/ 1138999 h 1817274"/>
                        <a:gd name="connsiteX18" fmla="*/ 132207 w 2407927"/>
                        <a:gd name="connsiteY18" fmla="*/ 1600200 h 1817274"/>
                        <a:gd name="connsiteX19" fmla="*/ 593408 w 2407927"/>
                        <a:gd name="connsiteY19" fmla="*/ 1600200 h 1817274"/>
                        <a:gd name="connsiteX20" fmla="*/ 593408 w 2407927"/>
                        <a:gd name="connsiteY20" fmla="*/ 1138999 h 1817274"/>
                        <a:gd name="connsiteX21" fmla="*/ 1747838 w 2407927"/>
                        <a:gd name="connsiteY21" fmla="*/ 1137380 h 1817274"/>
                        <a:gd name="connsiteX22" fmla="*/ 1286637 w 2407927"/>
                        <a:gd name="connsiteY22" fmla="*/ 1138999 h 1817274"/>
                        <a:gd name="connsiteX23" fmla="*/ 1286637 w 2407927"/>
                        <a:gd name="connsiteY23" fmla="*/ 1600200 h 1817274"/>
                        <a:gd name="connsiteX24" fmla="*/ 1747838 w 2407927"/>
                        <a:gd name="connsiteY24" fmla="*/ 1600200 h 1817274"/>
                        <a:gd name="connsiteX25" fmla="*/ 1635252 w 2407927"/>
                        <a:gd name="connsiteY25" fmla="*/ 689800 h 1817274"/>
                        <a:gd name="connsiteX26" fmla="*/ 1675352 w 2407927"/>
                        <a:gd name="connsiteY26" fmla="*/ 747902 h 1817274"/>
                        <a:gd name="connsiteX27" fmla="*/ 1464183 w 2407927"/>
                        <a:gd name="connsiteY27" fmla="*/ 892968 h 1817274"/>
                        <a:gd name="connsiteX28" fmla="*/ 1365885 w 2407927"/>
                        <a:gd name="connsiteY28" fmla="*/ 766000 h 1817274"/>
                        <a:gd name="connsiteX29" fmla="*/ 1421701 w 2407927"/>
                        <a:gd name="connsiteY29" fmla="*/ 722852 h 1817274"/>
                        <a:gd name="connsiteX30" fmla="*/ 1479328 w 2407927"/>
                        <a:gd name="connsiteY30" fmla="*/ 797242 h 1817274"/>
                        <a:gd name="connsiteX31" fmla="*/ 2251044 w 2407927"/>
                        <a:gd name="connsiteY31" fmla="*/ 609981 h 1817274"/>
                        <a:gd name="connsiteX32" fmla="*/ 2251234 w 2407927"/>
                        <a:gd name="connsiteY32" fmla="*/ 1352550 h 1817274"/>
                        <a:gd name="connsiteX33" fmla="*/ 2096358 w 2407927"/>
                        <a:gd name="connsiteY33" fmla="*/ 1295114 h 1817274"/>
                        <a:gd name="connsiteX34" fmla="*/ 1940148 w 2407927"/>
                        <a:gd name="connsiteY34" fmla="*/ 1350645 h 1817274"/>
                        <a:gd name="connsiteX35" fmla="*/ 1939386 w 2407927"/>
                        <a:gd name="connsiteY35" fmla="*/ 611219 h 1817274"/>
                        <a:gd name="connsiteX36" fmla="*/ 1286637 w 2407927"/>
                        <a:gd name="connsiteY36" fmla="*/ 560260 h 1817274"/>
                        <a:gd name="connsiteX37" fmla="*/ 1286637 w 2407927"/>
                        <a:gd name="connsiteY37" fmla="*/ 1021461 h 1817274"/>
                        <a:gd name="connsiteX38" fmla="*/ 1747838 w 2407927"/>
                        <a:gd name="connsiteY38" fmla="*/ 1021461 h 1817274"/>
                        <a:gd name="connsiteX39" fmla="*/ 1747838 w 2407927"/>
                        <a:gd name="connsiteY39" fmla="*/ 560260 h 1817274"/>
                        <a:gd name="connsiteX40" fmla="*/ 707898 w 2407927"/>
                        <a:gd name="connsiteY40" fmla="*/ 560260 h 1817274"/>
                        <a:gd name="connsiteX41" fmla="*/ 707898 w 2407927"/>
                        <a:gd name="connsiteY41" fmla="*/ 1021461 h 1817274"/>
                        <a:gd name="connsiteX42" fmla="*/ 1169099 w 2407927"/>
                        <a:gd name="connsiteY42" fmla="*/ 1021461 h 1817274"/>
                        <a:gd name="connsiteX43" fmla="*/ 1169099 w 2407927"/>
                        <a:gd name="connsiteY43" fmla="*/ 560260 h 1817274"/>
                        <a:gd name="connsiteX44" fmla="*/ 132207 w 2407927"/>
                        <a:gd name="connsiteY44" fmla="*/ 560260 h 1817274"/>
                        <a:gd name="connsiteX45" fmla="*/ 132207 w 2407927"/>
                        <a:gd name="connsiteY45" fmla="*/ 1021461 h 1817274"/>
                        <a:gd name="connsiteX46" fmla="*/ 593408 w 2407927"/>
                        <a:gd name="connsiteY46" fmla="*/ 1021461 h 1817274"/>
                        <a:gd name="connsiteX47" fmla="*/ 593408 w 2407927"/>
                        <a:gd name="connsiteY47" fmla="*/ 560260 h 1817274"/>
                        <a:gd name="connsiteX48" fmla="*/ 2306860 w 2407927"/>
                        <a:gd name="connsiteY48" fmla="*/ 541591 h 1817274"/>
                        <a:gd name="connsiteX49" fmla="*/ 2373059 w 2407927"/>
                        <a:gd name="connsiteY49" fmla="*/ 547591 h 1817274"/>
                        <a:gd name="connsiteX50" fmla="*/ 2402300 w 2407927"/>
                        <a:gd name="connsiteY50" fmla="*/ 578548 h 1817274"/>
                        <a:gd name="connsiteX51" fmla="*/ 2407920 w 2407927"/>
                        <a:gd name="connsiteY51" fmla="*/ 1054702 h 1817274"/>
                        <a:gd name="connsiteX52" fmla="*/ 2376488 w 2407927"/>
                        <a:gd name="connsiteY52" fmla="*/ 1087469 h 1817274"/>
                        <a:gd name="connsiteX53" fmla="*/ 2344198 w 2407927"/>
                        <a:gd name="connsiteY53" fmla="*/ 1055846 h 1817274"/>
                        <a:gd name="connsiteX54" fmla="*/ 2338864 w 2407927"/>
                        <a:gd name="connsiteY54" fmla="*/ 608361 h 1817274"/>
                        <a:gd name="connsiteX55" fmla="*/ 2307527 w 2407927"/>
                        <a:gd name="connsiteY55" fmla="*/ 605599 h 1817274"/>
                        <a:gd name="connsiteX56" fmla="*/ 2858 w 2407927"/>
                        <a:gd name="connsiteY56" fmla="*/ 460343 h 1817274"/>
                        <a:gd name="connsiteX57" fmla="*/ 1877092 w 2407927"/>
                        <a:gd name="connsiteY57" fmla="*/ 460343 h 1817274"/>
                        <a:gd name="connsiteX58" fmla="*/ 1877092 w 2407927"/>
                        <a:gd name="connsiteY58" fmla="*/ 560260 h 1817274"/>
                        <a:gd name="connsiteX59" fmla="*/ 1877092 w 2407927"/>
                        <a:gd name="connsiteY59" fmla="*/ 1526381 h 1817274"/>
                        <a:gd name="connsiteX60" fmla="*/ 1877092 w 2407927"/>
                        <a:gd name="connsiteY60" fmla="*/ 1761744 h 1817274"/>
                        <a:gd name="connsiteX61" fmla="*/ 2858 w 2407927"/>
                        <a:gd name="connsiteY61" fmla="*/ 1761744 h 1817274"/>
                        <a:gd name="connsiteX62" fmla="*/ 2094548 w 2407927"/>
                        <a:gd name="connsiteY62" fmla="*/ 285273 h 1817274"/>
                        <a:gd name="connsiteX63" fmla="*/ 2249900 w 2407927"/>
                        <a:gd name="connsiteY63" fmla="*/ 439388 h 1817274"/>
                        <a:gd name="connsiteX64" fmla="*/ 2250186 w 2407927"/>
                        <a:gd name="connsiteY64" fmla="*/ 557117 h 1817274"/>
                        <a:gd name="connsiteX65" fmla="*/ 1940719 w 2407927"/>
                        <a:gd name="connsiteY65" fmla="*/ 557117 h 1817274"/>
                        <a:gd name="connsiteX66" fmla="*/ 1940433 w 2407927"/>
                        <a:gd name="connsiteY66" fmla="*/ 440626 h 1817274"/>
                        <a:gd name="connsiteX67" fmla="*/ 2094548 w 2407927"/>
                        <a:gd name="connsiteY67" fmla="*/ 285273 h 1817274"/>
                        <a:gd name="connsiteX68" fmla="*/ 1459611 w 2407927"/>
                        <a:gd name="connsiteY68" fmla="*/ 144303 h 1817274"/>
                        <a:gd name="connsiteX69" fmla="*/ 1383887 w 2407927"/>
                        <a:gd name="connsiteY69" fmla="*/ 220027 h 1817274"/>
                        <a:gd name="connsiteX70" fmla="*/ 1459611 w 2407927"/>
                        <a:gd name="connsiteY70" fmla="*/ 295751 h 1817274"/>
                        <a:gd name="connsiteX71" fmla="*/ 1535334 w 2407927"/>
                        <a:gd name="connsiteY71" fmla="*/ 220027 h 1817274"/>
                        <a:gd name="connsiteX72" fmla="*/ 1459611 w 2407927"/>
                        <a:gd name="connsiteY72" fmla="*/ 144303 h 1817274"/>
                        <a:gd name="connsiteX73" fmla="*/ 420433 w 2407927"/>
                        <a:gd name="connsiteY73" fmla="*/ 144303 h 1817274"/>
                        <a:gd name="connsiteX74" fmla="*/ 344710 w 2407927"/>
                        <a:gd name="connsiteY74" fmla="*/ 220027 h 1817274"/>
                        <a:gd name="connsiteX75" fmla="*/ 420433 w 2407927"/>
                        <a:gd name="connsiteY75" fmla="*/ 295751 h 1817274"/>
                        <a:gd name="connsiteX76" fmla="*/ 496157 w 2407927"/>
                        <a:gd name="connsiteY76" fmla="*/ 220027 h 1817274"/>
                        <a:gd name="connsiteX77" fmla="*/ 420433 w 2407927"/>
                        <a:gd name="connsiteY77" fmla="*/ 144303 h 1817274"/>
                        <a:gd name="connsiteX78" fmla="*/ 93154 w 2407927"/>
                        <a:gd name="connsiteY78" fmla="*/ 0 h 1817274"/>
                        <a:gd name="connsiteX79" fmla="*/ 1786890 w 2407927"/>
                        <a:gd name="connsiteY79" fmla="*/ 0 h 1817274"/>
                        <a:gd name="connsiteX80" fmla="*/ 1880044 w 2407927"/>
                        <a:gd name="connsiteY80" fmla="*/ 93154 h 1817274"/>
                        <a:gd name="connsiteX81" fmla="*/ 1880044 w 2407927"/>
                        <a:gd name="connsiteY81" fmla="*/ 309277 h 1817274"/>
                        <a:gd name="connsiteX82" fmla="*/ 1786890 w 2407927"/>
                        <a:gd name="connsiteY82" fmla="*/ 402431 h 1817274"/>
                        <a:gd name="connsiteX83" fmla="*/ 93154 w 2407927"/>
                        <a:gd name="connsiteY83" fmla="*/ 402431 h 1817274"/>
                        <a:gd name="connsiteX84" fmla="*/ 0 w 2407927"/>
                        <a:gd name="connsiteY84" fmla="*/ 309277 h 1817274"/>
                        <a:gd name="connsiteX85" fmla="*/ 0 w 2407927"/>
                        <a:gd name="connsiteY85" fmla="*/ 93154 h 1817274"/>
                        <a:gd name="connsiteX86" fmla="*/ 93154 w 2407927"/>
                        <a:gd name="connsiteY86" fmla="*/ 0 h 18172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</a:cxnLst>
                      <a:rect l="l" t="t" r="r" b="b"/>
                      <a:pathLst>
                        <a:path w="2407927" h="1817274">
                          <a:moveTo>
                            <a:pt x="2084165" y="1351025"/>
                          </a:moveTo>
                          <a:cubicBezTo>
                            <a:pt x="2147792" y="1350454"/>
                            <a:pt x="2209991" y="1378553"/>
                            <a:pt x="2251139" y="1415319"/>
                          </a:cubicBezTo>
                          <a:lnTo>
                            <a:pt x="2220754" y="1619726"/>
                          </a:lnTo>
                          <a:lnTo>
                            <a:pt x="2079022" y="1817274"/>
                          </a:lnTo>
                          <a:lnTo>
                            <a:pt x="1958626" y="1607915"/>
                          </a:lnTo>
                          <a:lnTo>
                            <a:pt x="1939576" y="1408937"/>
                          </a:lnTo>
                          <a:cubicBezTo>
                            <a:pt x="1986820" y="1367123"/>
                            <a:pt x="2038160" y="1352454"/>
                            <a:pt x="2084165" y="1351025"/>
                          </a:cubicBezTo>
                          <a:close/>
                          <a:moveTo>
                            <a:pt x="1052322" y="1267110"/>
                          </a:moveTo>
                          <a:lnTo>
                            <a:pt x="1092422" y="1325212"/>
                          </a:lnTo>
                          <a:lnTo>
                            <a:pt x="881253" y="1470278"/>
                          </a:lnTo>
                          <a:lnTo>
                            <a:pt x="782955" y="1343310"/>
                          </a:lnTo>
                          <a:lnTo>
                            <a:pt x="838771" y="1300162"/>
                          </a:lnTo>
                          <a:lnTo>
                            <a:pt x="896397" y="1374552"/>
                          </a:lnTo>
                          <a:close/>
                          <a:moveTo>
                            <a:pt x="710851" y="1138999"/>
                          </a:moveTo>
                          <a:lnTo>
                            <a:pt x="710851" y="1600200"/>
                          </a:lnTo>
                          <a:lnTo>
                            <a:pt x="1169099" y="1600200"/>
                          </a:lnTo>
                          <a:lnTo>
                            <a:pt x="1169099" y="1138999"/>
                          </a:lnTo>
                          <a:close/>
                          <a:moveTo>
                            <a:pt x="132207" y="1138999"/>
                          </a:moveTo>
                          <a:lnTo>
                            <a:pt x="132207" y="1600200"/>
                          </a:lnTo>
                          <a:lnTo>
                            <a:pt x="593408" y="1600200"/>
                          </a:lnTo>
                          <a:lnTo>
                            <a:pt x="593408" y="1138999"/>
                          </a:lnTo>
                          <a:close/>
                          <a:moveTo>
                            <a:pt x="1747838" y="1137380"/>
                          </a:moveTo>
                          <a:lnTo>
                            <a:pt x="1286637" y="1138999"/>
                          </a:lnTo>
                          <a:lnTo>
                            <a:pt x="1286637" y="1600200"/>
                          </a:lnTo>
                          <a:lnTo>
                            <a:pt x="1747838" y="1600200"/>
                          </a:lnTo>
                          <a:close/>
                          <a:moveTo>
                            <a:pt x="1635252" y="689800"/>
                          </a:moveTo>
                          <a:lnTo>
                            <a:pt x="1675352" y="747902"/>
                          </a:lnTo>
                          <a:lnTo>
                            <a:pt x="1464183" y="892968"/>
                          </a:lnTo>
                          <a:lnTo>
                            <a:pt x="1365885" y="766000"/>
                          </a:lnTo>
                          <a:lnTo>
                            <a:pt x="1421701" y="722852"/>
                          </a:lnTo>
                          <a:lnTo>
                            <a:pt x="1479328" y="797242"/>
                          </a:lnTo>
                          <a:close/>
                          <a:moveTo>
                            <a:pt x="2251044" y="609981"/>
                          </a:moveTo>
                          <a:lnTo>
                            <a:pt x="2251234" y="1352550"/>
                          </a:lnTo>
                          <a:cubicBezTo>
                            <a:pt x="2207705" y="1316260"/>
                            <a:pt x="2154174" y="1294923"/>
                            <a:pt x="2096358" y="1295114"/>
                          </a:cubicBezTo>
                          <a:cubicBezTo>
                            <a:pt x="2038541" y="1295400"/>
                            <a:pt x="1983486" y="1314164"/>
                            <a:pt x="1940148" y="1350645"/>
                          </a:cubicBezTo>
                          <a:lnTo>
                            <a:pt x="1939386" y="611219"/>
                          </a:lnTo>
                          <a:close/>
                          <a:moveTo>
                            <a:pt x="1286637" y="560260"/>
                          </a:moveTo>
                          <a:lnTo>
                            <a:pt x="1286637" y="1021461"/>
                          </a:lnTo>
                          <a:lnTo>
                            <a:pt x="1747838" y="1021461"/>
                          </a:lnTo>
                          <a:lnTo>
                            <a:pt x="1747838" y="560260"/>
                          </a:lnTo>
                          <a:close/>
                          <a:moveTo>
                            <a:pt x="707898" y="560260"/>
                          </a:moveTo>
                          <a:lnTo>
                            <a:pt x="707898" y="1021461"/>
                          </a:lnTo>
                          <a:lnTo>
                            <a:pt x="1169099" y="1021461"/>
                          </a:lnTo>
                          <a:lnTo>
                            <a:pt x="1169099" y="560260"/>
                          </a:lnTo>
                          <a:close/>
                          <a:moveTo>
                            <a:pt x="132207" y="560260"/>
                          </a:moveTo>
                          <a:lnTo>
                            <a:pt x="132207" y="1021461"/>
                          </a:lnTo>
                          <a:lnTo>
                            <a:pt x="593408" y="1021461"/>
                          </a:lnTo>
                          <a:lnTo>
                            <a:pt x="593408" y="560260"/>
                          </a:lnTo>
                          <a:close/>
                          <a:moveTo>
                            <a:pt x="2306860" y="541591"/>
                          </a:moveTo>
                          <a:lnTo>
                            <a:pt x="2373059" y="547591"/>
                          </a:lnTo>
                          <a:cubicBezTo>
                            <a:pt x="2388584" y="548925"/>
                            <a:pt x="2401919" y="563022"/>
                            <a:pt x="2402300" y="578548"/>
                          </a:cubicBezTo>
                          <a:lnTo>
                            <a:pt x="2407920" y="1054702"/>
                          </a:lnTo>
                          <a:cubicBezTo>
                            <a:pt x="2408301" y="1071467"/>
                            <a:pt x="2393252" y="1087183"/>
                            <a:pt x="2376488" y="1087469"/>
                          </a:cubicBezTo>
                          <a:cubicBezTo>
                            <a:pt x="2359819" y="1087754"/>
                            <a:pt x="2344484" y="1072610"/>
                            <a:pt x="2344198" y="1055846"/>
                          </a:cubicBezTo>
                          <a:lnTo>
                            <a:pt x="2338864" y="608361"/>
                          </a:lnTo>
                          <a:lnTo>
                            <a:pt x="2307527" y="605599"/>
                          </a:lnTo>
                          <a:close/>
                          <a:moveTo>
                            <a:pt x="2858" y="460343"/>
                          </a:moveTo>
                          <a:lnTo>
                            <a:pt x="1877092" y="460343"/>
                          </a:lnTo>
                          <a:lnTo>
                            <a:pt x="1877092" y="560260"/>
                          </a:lnTo>
                          <a:lnTo>
                            <a:pt x="1877092" y="1526381"/>
                          </a:lnTo>
                          <a:lnTo>
                            <a:pt x="1877092" y="1761744"/>
                          </a:lnTo>
                          <a:lnTo>
                            <a:pt x="2858" y="1761744"/>
                          </a:lnTo>
                          <a:close/>
                          <a:moveTo>
                            <a:pt x="2094548" y="285273"/>
                          </a:moveTo>
                          <a:cubicBezTo>
                            <a:pt x="2179987" y="284892"/>
                            <a:pt x="2249520" y="353949"/>
                            <a:pt x="2249900" y="439388"/>
                          </a:cubicBezTo>
                          <a:lnTo>
                            <a:pt x="2250186" y="557117"/>
                          </a:lnTo>
                          <a:lnTo>
                            <a:pt x="1940719" y="557117"/>
                          </a:lnTo>
                          <a:lnTo>
                            <a:pt x="1940433" y="440626"/>
                          </a:lnTo>
                          <a:cubicBezTo>
                            <a:pt x="1940052" y="355187"/>
                            <a:pt x="2009108" y="285559"/>
                            <a:pt x="2094548" y="285273"/>
                          </a:cubicBezTo>
                          <a:close/>
                          <a:moveTo>
                            <a:pt x="1459611" y="144303"/>
                          </a:moveTo>
                          <a:cubicBezTo>
                            <a:pt x="1417796" y="144303"/>
                            <a:pt x="1383887" y="178212"/>
                            <a:pt x="1383887" y="220027"/>
                          </a:cubicBezTo>
                          <a:cubicBezTo>
                            <a:pt x="1383887" y="261842"/>
                            <a:pt x="1417796" y="295751"/>
                            <a:pt x="1459611" y="295751"/>
                          </a:cubicBezTo>
                          <a:cubicBezTo>
                            <a:pt x="1501426" y="295751"/>
                            <a:pt x="1535334" y="261842"/>
                            <a:pt x="1535334" y="220027"/>
                          </a:cubicBezTo>
                          <a:cubicBezTo>
                            <a:pt x="1535334" y="178212"/>
                            <a:pt x="1501426" y="144303"/>
                            <a:pt x="1459611" y="144303"/>
                          </a:cubicBezTo>
                          <a:close/>
                          <a:moveTo>
                            <a:pt x="420433" y="144303"/>
                          </a:moveTo>
                          <a:cubicBezTo>
                            <a:pt x="378619" y="144303"/>
                            <a:pt x="344710" y="178212"/>
                            <a:pt x="344710" y="220027"/>
                          </a:cubicBezTo>
                          <a:cubicBezTo>
                            <a:pt x="344710" y="261842"/>
                            <a:pt x="378619" y="295751"/>
                            <a:pt x="420433" y="295751"/>
                          </a:cubicBezTo>
                          <a:cubicBezTo>
                            <a:pt x="462248" y="295751"/>
                            <a:pt x="496157" y="261842"/>
                            <a:pt x="496157" y="220027"/>
                          </a:cubicBezTo>
                          <a:cubicBezTo>
                            <a:pt x="496157" y="178212"/>
                            <a:pt x="462248" y="144303"/>
                            <a:pt x="420433" y="144303"/>
                          </a:cubicBezTo>
                          <a:close/>
                          <a:moveTo>
                            <a:pt x="93154" y="0"/>
                          </a:moveTo>
                          <a:lnTo>
                            <a:pt x="1786890" y="0"/>
                          </a:lnTo>
                          <a:cubicBezTo>
                            <a:pt x="1838325" y="0"/>
                            <a:pt x="1880044" y="41719"/>
                            <a:pt x="1880044" y="93154"/>
                          </a:cubicBezTo>
                          <a:lnTo>
                            <a:pt x="1880044" y="309277"/>
                          </a:lnTo>
                          <a:cubicBezTo>
                            <a:pt x="1880044" y="360712"/>
                            <a:pt x="1838325" y="402431"/>
                            <a:pt x="1786890" y="402431"/>
                          </a:cubicBezTo>
                          <a:lnTo>
                            <a:pt x="93154" y="402431"/>
                          </a:lnTo>
                          <a:cubicBezTo>
                            <a:pt x="41719" y="402431"/>
                            <a:pt x="0" y="360712"/>
                            <a:pt x="0" y="309277"/>
                          </a:cubicBezTo>
                          <a:lnTo>
                            <a:pt x="0" y="93154"/>
                          </a:lnTo>
                          <a:cubicBezTo>
                            <a:pt x="0" y="41719"/>
                            <a:pt x="41719" y="0"/>
                            <a:pt x="93154" y="0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3EA9DB6-B9F1-2E57-B705-431969DD46F9}"/>
                  </a:ext>
                </a:extLst>
              </p:cNvPr>
              <p:cNvSpPr/>
              <p:nvPr/>
            </p:nvSpPr>
            <p:spPr>
              <a:xfrm>
                <a:off x="5750407" y="6042717"/>
                <a:ext cx="763680" cy="457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33F9241-80AE-03F7-D3C7-8D84CF328847}"/>
                </a:ext>
              </a:extLst>
            </p:cNvPr>
            <p:cNvGrpSpPr/>
            <p:nvPr/>
          </p:nvGrpSpPr>
          <p:grpSpPr>
            <a:xfrm>
              <a:off x="476422" y="1332253"/>
              <a:ext cx="3115418" cy="4755953"/>
              <a:chOff x="476422" y="1332253"/>
              <a:chExt cx="3115418" cy="4755953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AFAEFFE5-3089-C892-3A11-277D29F13ACD}"/>
                  </a:ext>
                </a:extLst>
              </p:cNvPr>
              <p:cNvGrpSpPr/>
              <p:nvPr/>
            </p:nvGrpSpPr>
            <p:grpSpPr>
              <a:xfrm>
                <a:off x="476422" y="1332253"/>
                <a:ext cx="3115418" cy="4737423"/>
                <a:chOff x="476422" y="1332253"/>
                <a:chExt cx="3115418" cy="4737423"/>
              </a:xfrm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1E416048-5C7B-878B-D46F-8B25F94D546F}"/>
                    </a:ext>
                  </a:extLst>
                </p:cNvPr>
                <p:cNvSpPr/>
                <p:nvPr/>
              </p:nvSpPr>
              <p:spPr>
                <a:xfrm>
                  <a:off x="543441" y="1699281"/>
                  <a:ext cx="2981381" cy="4370395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36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F01A7878-41D1-5C2E-12B1-15AEAAA5328E}"/>
                    </a:ext>
                  </a:extLst>
                </p:cNvPr>
                <p:cNvGrpSpPr/>
                <p:nvPr/>
              </p:nvGrpSpPr>
              <p:grpSpPr>
                <a:xfrm>
                  <a:off x="476422" y="1332253"/>
                  <a:ext cx="3115418" cy="385624"/>
                  <a:chOff x="476422" y="1332253"/>
                  <a:chExt cx="3115418" cy="385624"/>
                </a:xfrm>
              </p:grpSpPr>
              <p:sp>
                <p:nvSpPr>
                  <p:cNvPr id="50" name="Rectangle: Rounded Corners 49">
                    <a:extLst>
                      <a:ext uri="{FF2B5EF4-FFF2-40B4-BE49-F238E27FC236}">
                        <a16:creationId xmlns:a16="http://schemas.microsoft.com/office/drawing/2014/main" id="{129E6D75-9DE6-3CAC-1D03-0F850AFEE366}"/>
                      </a:ext>
                    </a:extLst>
                  </p:cNvPr>
                  <p:cNvSpPr/>
                  <p:nvPr/>
                </p:nvSpPr>
                <p:spPr>
                  <a:xfrm>
                    <a:off x="476422" y="1332253"/>
                    <a:ext cx="3115418" cy="385624"/>
                  </a:xfrm>
                  <a:prstGeom prst="round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723FD3A2-1E02-239B-F218-7A32CF9C6A02}"/>
                      </a:ext>
                    </a:extLst>
                  </p:cNvPr>
                  <p:cNvSpPr/>
                  <p:nvPr/>
                </p:nvSpPr>
                <p:spPr>
                  <a:xfrm>
                    <a:off x="596879" y="1386566"/>
                    <a:ext cx="2874505" cy="276999"/>
                  </a:xfrm>
                  <a:prstGeom prst="rect">
                    <a:avLst/>
                  </a:prstGeom>
                </p:spPr>
                <p:txBody>
                  <a:bodyPr wrap="none" anchor="ctr">
                    <a:spAutoFit/>
                  </a:bodyPr>
                  <a:lstStyle/>
                  <a:p>
                    <a:pPr algn="ctr"/>
                    <a:r>
                      <a:rPr lang="en-US" sz="1200" b="1" dirty="0">
                        <a:solidFill>
                          <a:schemeClr val="bg2"/>
                        </a:solidFill>
                        <a:latin typeface="Century Gothic" panose="020B0502020202020204" pitchFamily="34" charset="0"/>
                      </a:rPr>
                      <a:t>Understanding the Business Situation</a:t>
                    </a:r>
                  </a:p>
                </p:txBody>
              </p:sp>
            </p:grp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D5BF78E9-298C-6EF6-8CCC-1F5E76BA9684}"/>
                    </a:ext>
                  </a:extLst>
                </p:cNvPr>
                <p:cNvGrpSpPr/>
                <p:nvPr/>
              </p:nvGrpSpPr>
              <p:grpSpPr>
                <a:xfrm>
                  <a:off x="644714" y="1996312"/>
                  <a:ext cx="2858472" cy="3581466"/>
                  <a:chOff x="644714" y="1996312"/>
                  <a:chExt cx="2858472" cy="3581466"/>
                </a:xfrm>
              </p:grpSpPr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629516C0-FF40-12E1-EBC9-54492F5009AB}"/>
                      </a:ext>
                    </a:extLst>
                  </p:cNvPr>
                  <p:cNvGrpSpPr/>
                  <p:nvPr/>
                </p:nvGrpSpPr>
                <p:grpSpPr>
                  <a:xfrm>
                    <a:off x="644714" y="4029582"/>
                    <a:ext cx="2382594" cy="1548196"/>
                    <a:chOff x="765956" y="4029582"/>
                    <a:chExt cx="2382594" cy="1548196"/>
                  </a:xfrm>
                </p:grpSpPr>
                <p:grpSp>
                  <p:nvGrpSpPr>
                    <p:cNvPr id="44" name="Group 43">
                      <a:extLst>
                        <a:ext uri="{FF2B5EF4-FFF2-40B4-BE49-F238E27FC236}">
                          <a16:creationId xmlns:a16="http://schemas.microsoft.com/office/drawing/2014/main" id="{34190239-B809-AB92-2BD0-CCDBA840E96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65956" y="4564504"/>
                      <a:ext cx="2382594" cy="1013274"/>
                      <a:chOff x="765956" y="4564504"/>
                      <a:chExt cx="2382594" cy="1013274"/>
                    </a:xfrm>
                  </p:grpSpPr>
                  <p:sp>
                    <p:nvSpPr>
                      <p:cNvPr id="48" name="TextBox 47">
                        <a:extLst>
                          <a:ext uri="{FF2B5EF4-FFF2-40B4-BE49-F238E27FC236}">
                            <a16:creationId xmlns:a16="http://schemas.microsoft.com/office/drawing/2014/main" id="{5D5AAB9A-B34B-5E8D-FEEA-EB3271E9E3E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65956" y="4808338"/>
                        <a:ext cx="2382594" cy="76944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t">
                        <a:spAutoFit/>
                      </a:bodyPr>
                      <a:lstStyle/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IN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Determine reason to make a turnaround plan</a:t>
                        </a:r>
                      </a:p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IN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Identify reason for distress</a:t>
                        </a:r>
                      </a:p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IN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Add text here</a:t>
                        </a:r>
                      </a:p>
                    </p:txBody>
                  </p:sp>
                  <p:sp>
                    <p:nvSpPr>
                      <p:cNvPr id="49" name="TextBox 48">
                        <a:extLst>
                          <a:ext uri="{FF2B5EF4-FFF2-40B4-BE49-F238E27FC236}">
                            <a16:creationId xmlns:a16="http://schemas.microsoft.com/office/drawing/2014/main" id="{7EBF5419-03E4-C927-93F0-D2BE2778F09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65956" y="4564504"/>
                        <a:ext cx="2146987" cy="27699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IN" sz="1200" b="1" dirty="0">
                            <a:solidFill>
                              <a:schemeClr val="tx2">
                                <a:lumMod val="85000"/>
                                <a:lumOff val="15000"/>
                              </a:schemeClr>
                            </a:solidFill>
                            <a:latin typeface="Century Gothic" panose="020B0502020202020204" pitchFamily="34" charset="0"/>
                            <a:cs typeface="Arial" panose="020B0604020202020204" pitchFamily="34" charset="0"/>
                          </a:rPr>
                          <a:t>Business due diligence </a:t>
                        </a:r>
                      </a:p>
                    </p:txBody>
                  </p:sp>
                </p:grpSp>
                <p:grpSp>
                  <p:nvGrpSpPr>
                    <p:cNvPr id="45" name="Group 44">
                      <a:extLst>
                        <a:ext uri="{FF2B5EF4-FFF2-40B4-BE49-F238E27FC236}">
                          <a16:creationId xmlns:a16="http://schemas.microsoft.com/office/drawing/2014/main" id="{664B4A94-AF76-AA78-6DE0-5E773859C9C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49633" y="4029582"/>
                      <a:ext cx="411480" cy="411480"/>
                      <a:chOff x="1848158" y="3996151"/>
                      <a:chExt cx="411480" cy="411480"/>
                    </a:xfrm>
                  </p:grpSpPr>
                  <p:sp>
                    <p:nvSpPr>
                      <p:cNvPr id="46" name="Oval 45">
                        <a:extLst>
                          <a:ext uri="{FF2B5EF4-FFF2-40B4-BE49-F238E27FC236}">
                            <a16:creationId xmlns:a16="http://schemas.microsoft.com/office/drawing/2014/main" id="{56B76E27-AC24-5467-2DD7-419D222914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48158" y="3996151"/>
                        <a:ext cx="411480" cy="411480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47" name="Freeform: Shape 46">
                        <a:extLst>
                          <a:ext uri="{FF2B5EF4-FFF2-40B4-BE49-F238E27FC236}">
                            <a16:creationId xmlns:a16="http://schemas.microsoft.com/office/drawing/2014/main" id="{457A9C66-9895-9D3F-42E5-9BB4276562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25765" y="4032424"/>
                        <a:ext cx="256267" cy="338935"/>
                      </a:xfrm>
                      <a:custGeom>
                        <a:avLst/>
                        <a:gdLst>
                          <a:gd name="connsiteX0" fmla="*/ 885507 w 1751314"/>
                          <a:gd name="connsiteY0" fmla="*/ 2192655 h 2372582"/>
                          <a:gd name="connsiteX1" fmla="*/ 826261 w 1751314"/>
                          <a:gd name="connsiteY1" fmla="*/ 2249710 h 2372582"/>
                          <a:gd name="connsiteX2" fmla="*/ 885507 w 1751314"/>
                          <a:gd name="connsiteY2" fmla="*/ 2306764 h 2372582"/>
                          <a:gd name="connsiteX3" fmla="*/ 944752 w 1751314"/>
                          <a:gd name="connsiteY3" fmla="*/ 2249710 h 2372582"/>
                          <a:gd name="connsiteX4" fmla="*/ 885507 w 1751314"/>
                          <a:gd name="connsiteY4" fmla="*/ 2192655 h 2372582"/>
                          <a:gd name="connsiteX5" fmla="*/ 126460 w 1751314"/>
                          <a:gd name="connsiteY5" fmla="*/ 1866293 h 2372582"/>
                          <a:gd name="connsiteX6" fmla="*/ 85788 w 1751314"/>
                          <a:gd name="connsiteY6" fmla="*/ 1882902 h 2372582"/>
                          <a:gd name="connsiteX7" fmla="*/ 87979 w 1751314"/>
                          <a:gd name="connsiteY7" fmla="*/ 1965103 h 2372582"/>
                          <a:gd name="connsiteX8" fmla="*/ 170179 w 1751314"/>
                          <a:gd name="connsiteY8" fmla="*/ 1965960 h 2372582"/>
                          <a:gd name="connsiteX9" fmla="*/ 167989 w 1751314"/>
                          <a:gd name="connsiteY9" fmla="*/ 1883759 h 2372582"/>
                          <a:gd name="connsiteX10" fmla="*/ 126460 w 1751314"/>
                          <a:gd name="connsiteY10" fmla="*/ 1866293 h 2372582"/>
                          <a:gd name="connsiteX11" fmla="*/ 1625385 w 1751314"/>
                          <a:gd name="connsiteY11" fmla="*/ 1864912 h 2372582"/>
                          <a:gd name="connsiteX12" fmla="*/ 1584546 w 1751314"/>
                          <a:gd name="connsiteY12" fmla="*/ 1883950 h 2372582"/>
                          <a:gd name="connsiteX13" fmla="*/ 1585499 w 1751314"/>
                          <a:gd name="connsiteY13" fmla="*/ 1966151 h 2372582"/>
                          <a:gd name="connsiteX14" fmla="*/ 1667604 w 1751314"/>
                          <a:gd name="connsiteY14" fmla="*/ 1962150 h 2372582"/>
                          <a:gd name="connsiteX15" fmla="*/ 1666652 w 1751314"/>
                          <a:gd name="connsiteY15" fmla="*/ 1879950 h 2372582"/>
                          <a:gd name="connsiteX16" fmla="*/ 1625385 w 1751314"/>
                          <a:gd name="connsiteY16" fmla="*/ 1864912 h 2372582"/>
                          <a:gd name="connsiteX17" fmla="*/ 1429575 w 1751314"/>
                          <a:gd name="connsiteY17" fmla="*/ 1687640 h 2372582"/>
                          <a:gd name="connsiteX18" fmla="*/ 1512442 w 1751314"/>
                          <a:gd name="connsiteY18" fmla="*/ 1765650 h 2372582"/>
                          <a:gd name="connsiteX19" fmla="*/ 1565496 w 1751314"/>
                          <a:gd name="connsiteY19" fmla="*/ 1815560 h 2372582"/>
                          <a:gd name="connsiteX20" fmla="*/ 1713610 w 1751314"/>
                          <a:gd name="connsiteY20" fmla="*/ 1830134 h 2372582"/>
                          <a:gd name="connsiteX21" fmla="*/ 1715705 w 1751314"/>
                          <a:gd name="connsiteY21" fmla="*/ 2007394 h 2372582"/>
                          <a:gd name="connsiteX22" fmla="*/ 1538636 w 1751314"/>
                          <a:gd name="connsiteY22" fmla="*/ 2015967 h 2372582"/>
                          <a:gd name="connsiteX23" fmla="*/ 1515204 w 1751314"/>
                          <a:gd name="connsiteY23" fmla="*/ 1868900 h 2372582"/>
                          <a:gd name="connsiteX24" fmla="*/ 1460626 w 1751314"/>
                          <a:gd name="connsiteY24" fmla="*/ 1817465 h 2372582"/>
                          <a:gd name="connsiteX25" fmla="*/ 1000664 w 1751314"/>
                          <a:gd name="connsiteY25" fmla="*/ 2036636 h 2372582"/>
                          <a:gd name="connsiteX26" fmla="*/ 1000664 w 1751314"/>
                          <a:gd name="connsiteY26" fmla="*/ 1922907 h 2372582"/>
                          <a:gd name="connsiteX27" fmla="*/ 1389188 w 1751314"/>
                          <a:gd name="connsiteY27" fmla="*/ 1730502 h 2372582"/>
                          <a:gd name="connsiteX28" fmla="*/ 315436 w 1751314"/>
                          <a:gd name="connsiteY28" fmla="*/ 1681734 h 2372582"/>
                          <a:gd name="connsiteX29" fmla="*/ 366299 w 1751314"/>
                          <a:gd name="connsiteY29" fmla="*/ 1734502 h 2372582"/>
                          <a:gd name="connsiteX30" fmla="*/ 848931 w 1751314"/>
                          <a:gd name="connsiteY30" fmla="*/ 1932813 h 2372582"/>
                          <a:gd name="connsiteX31" fmla="*/ 848931 w 1751314"/>
                          <a:gd name="connsiteY31" fmla="*/ 1932527 h 2372582"/>
                          <a:gd name="connsiteX32" fmla="*/ 908557 w 1751314"/>
                          <a:gd name="connsiteY32" fmla="*/ 1932527 h 2372582"/>
                          <a:gd name="connsiteX33" fmla="*/ 915320 w 1751314"/>
                          <a:gd name="connsiteY33" fmla="*/ 1932241 h 2372582"/>
                          <a:gd name="connsiteX34" fmla="*/ 915320 w 1751314"/>
                          <a:gd name="connsiteY34" fmla="*/ 1932527 h 2372582"/>
                          <a:gd name="connsiteX35" fmla="*/ 922178 w 1751314"/>
                          <a:gd name="connsiteY35" fmla="*/ 1932527 h 2372582"/>
                          <a:gd name="connsiteX36" fmla="*/ 922178 w 1751314"/>
                          <a:gd name="connsiteY36" fmla="*/ 2131790 h 2372582"/>
                          <a:gd name="connsiteX37" fmla="*/ 1013142 w 1751314"/>
                          <a:gd name="connsiteY37" fmla="*/ 2249519 h 2372582"/>
                          <a:gd name="connsiteX38" fmla="*/ 885507 w 1751314"/>
                          <a:gd name="connsiteY38" fmla="*/ 2372582 h 2372582"/>
                          <a:gd name="connsiteX39" fmla="*/ 757872 w 1751314"/>
                          <a:gd name="connsiteY39" fmla="*/ 2249519 h 2372582"/>
                          <a:gd name="connsiteX40" fmla="*/ 848836 w 1751314"/>
                          <a:gd name="connsiteY40" fmla="*/ 2131695 h 2372582"/>
                          <a:gd name="connsiteX41" fmla="*/ 848836 w 1751314"/>
                          <a:gd name="connsiteY41" fmla="*/ 2045208 h 2372582"/>
                          <a:gd name="connsiteX42" fmla="*/ 287337 w 1751314"/>
                          <a:gd name="connsiteY42" fmla="*/ 1814512 h 2372582"/>
                          <a:gd name="connsiteX43" fmla="*/ 236664 w 1751314"/>
                          <a:gd name="connsiteY43" fmla="*/ 1866043 h 2372582"/>
                          <a:gd name="connsiteX44" fmla="*/ 218852 w 1751314"/>
                          <a:gd name="connsiteY44" fmla="*/ 2013871 h 2372582"/>
                          <a:gd name="connsiteX45" fmla="*/ 41592 w 1751314"/>
                          <a:gd name="connsiteY45" fmla="*/ 2012061 h 2372582"/>
                          <a:gd name="connsiteX46" fmla="*/ 36925 w 1751314"/>
                          <a:gd name="connsiteY46" fmla="*/ 1834896 h 2372582"/>
                          <a:gd name="connsiteX47" fmla="*/ 184467 w 1751314"/>
                          <a:gd name="connsiteY47" fmla="*/ 1814798 h 2372582"/>
                          <a:gd name="connsiteX48" fmla="*/ 879506 w 1751314"/>
                          <a:gd name="connsiteY48" fmla="*/ 938879 h 2372582"/>
                          <a:gd name="connsiteX49" fmla="*/ 627570 w 1751314"/>
                          <a:gd name="connsiteY49" fmla="*/ 1191387 h 2372582"/>
                          <a:gd name="connsiteX50" fmla="*/ 879506 w 1751314"/>
                          <a:gd name="connsiteY50" fmla="*/ 1443894 h 2372582"/>
                          <a:gd name="connsiteX51" fmla="*/ 1131442 w 1751314"/>
                          <a:gd name="connsiteY51" fmla="*/ 1191387 h 2372582"/>
                          <a:gd name="connsiteX52" fmla="*/ 879506 w 1751314"/>
                          <a:gd name="connsiteY52" fmla="*/ 938879 h 2372582"/>
                          <a:gd name="connsiteX53" fmla="*/ 190658 w 1751314"/>
                          <a:gd name="connsiteY53" fmla="*/ 654558 h 2372582"/>
                          <a:gd name="connsiteX54" fmla="*/ 270668 w 1751314"/>
                          <a:gd name="connsiteY54" fmla="*/ 735044 h 2372582"/>
                          <a:gd name="connsiteX55" fmla="*/ 123697 w 1751314"/>
                          <a:gd name="connsiteY55" fmla="*/ 1181576 h 2372582"/>
                          <a:gd name="connsiteX56" fmla="*/ 263333 w 1751314"/>
                          <a:gd name="connsiteY56" fmla="*/ 1618107 h 2372582"/>
                          <a:gd name="connsiteX57" fmla="*/ 183133 w 1751314"/>
                          <a:gd name="connsiteY57" fmla="*/ 1698879 h 2372582"/>
                          <a:gd name="connsiteX58" fmla="*/ 11302 w 1751314"/>
                          <a:gd name="connsiteY58" fmla="*/ 1181576 h 2372582"/>
                          <a:gd name="connsiteX59" fmla="*/ 190658 w 1751314"/>
                          <a:gd name="connsiteY59" fmla="*/ 654558 h 2372582"/>
                          <a:gd name="connsiteX60" fmla="*/ 799020 w 1751314"/>
                          <a:gd name="connsiteY60" fmla="*/ 610838 h 2372582"/>
                          <a:gd name="connsiteX61" fmla="*/ 965326 w 1751314"/>
                          <a:gd name="connsiteY61" fmla="*/ 610838 h 2372582"/>
                          <a:gd name="connsiteX62" fmla="*/ 1015714 w 1751314"/>
                          <a:gd name="connsiteY62" fmla="*/ 661320 h 2372582"/>
                          <a:gd name="connsiteX63" fmla="*/ 1015714 w 1751314"/>
                          <a:gd name="connsiteY63" fmla="*/ 742092 h 2372582"/>
                          <a:gd name="connsiteX64" fmla="*/ 1101343 w 1751314"/>
                          <a:gd name="connsiteY64" fmla="*/ 777430 h 2372582"/>
                          <a:gd name="connsiteX65" fmla="*/ 1161827 w 1751314"/>
                          <a:gd name="connsiteY65" fmla="*/ 721899 h 2372582"/>
                          <a:gd name="connsiteX66" fmla="*/ 1197070 w 1751314"/>
                          <a:gd name="connsiteY66" fmla="*/ 706755 h 2372582"/>
                          <a:gd name="connsiteX67" fmla="*/ 1232312 w 1751314"/>
                          <a:gd name="connsiteY67" fmla="*/ 721899 h 2372582"/>
                          <a:gd name="connsiteX68" fmla="*/ 1348231 w 1751314"/>
                          <a:gd name="connsiteY68" fmla="*/ 838009 h 2372582"/>
                          <a:gd name="connsiteX69" fmla="*/ 1363376 w 1751314"/>
                          <a:gd name="connsiteY69" fmla="*/ 873347 h 2372582"/>
                          <a:gd name="connsiteX70" fmla="*/ 1348231 w 1751314"/>
                          <a:gd name="connsiteY70" fmla="*/ 908684 h 2372582"/>
                          <a:gd name="connsiteX71" fmla="*/ 1292796 w 1751314"/>
                          <a:gd name="connsiteY71" fmla="*/ 964215 h 2372582"/>
                          <a:gd name="connsiteX72" fmla="*/ 1328038 w 1751314"/>
                          <a:gd name="connsiteY72" fmla="*/ 1050036 h 2372582"/>
                          <a:gd name="connsiteX73" fmla="*/ 1408620 w 1751314"/>
                          <a:gd name="connsiteY73" fmla="*/ 1055084 h 2372582"/>
                          <a:gd name="connsiteX74" fmla="*/ 1448911 w 1751314"/>
                          <a:gd name="connsiteY74" fmla="*/ 1105566 h 2372582"/>
                          <a:gd name="connsiteX75" fmla="*/ 1448911 w 1751314"/>
                          <a:gd name="connsiteY75" fmla="*/ 1272158 h 2372582"/>
                          <a:gd name="connsiteX76" fmla="*/ 1398523 w 1751314"/>
                          <a:gd name="connsiteY76" fmla="*/ 1322641 h 2372582"/>
                          <a:gd name="connsiteX77" fmla="*/ 1323181 w 1751314"/>
                          <a:gd name="connsiteY77" fmla="*/ 1322641 h 2372582"/>
                          <a:gd name="connsiteX78" fmla="*/ 1287938 w 1751314"/>
                          <a:gd name="connsiteY78" fmla="*/ 1408461 h 2372582"/>
                          <a:gd name="connsiteX79" fmla="*/ 1343374 w 1751314"/>
                          <a:gd name="connsiteY79" fmla="*/ 1463992 h 2372582"/>
                          <a:gd name="connsiteX80" fmla="*/ 1358518 w 1751314"/>
                          <a:gd name="connsiteY80" fmla="*/ 1499330 h 2372582"/>
                          <a:gd name="connsiteX81" fmla="*/ 1343374 w 1751314"/>
                          <a:gd name="connsiteY81" fmla="*/ 1534668 h 2372582"/>
                          <a:gd name="connsiteX82" fmla="*/ 1227454 w 1751314"/>
                          <a:gd name="connsiteY82" fmla="*/ 1650777 h 2372582"/>
                          <a:gd name="connsiteX83" fmla="*/ 1156874 w 1751314"/>
                          <a:gd name="connsiteY83" fmla="*/ 1650777 h 2372582"/>
                          <a:gd name="connsiteX84" fmla="*/ 1101439 w 1751314"/>
                          <a:gd name="connsiteY84" fmla="*/ 1595246 h 2372582"/>
                          <a:gd name="connsiteX85" fmla="*/ 1015809 w 1751314"/>
                          <a:gd name="connsiteY85" fmla="*/ 1630584 h 2372582"/>
                          <a:gd name="connsiteX86" fmla="*/ 1010761 w 1751314"/>
                          <a:gd name="connsiteY86" fmla="*/ 1711356 h 2372582"/>
                          <a:gd name="connsiteX87" fmla="*/ 960373 w 1751314"/>
                          <a:gd name="connsiteY87" fmla="*/ 1761839 h 2372582"/>
                          <a:gd name="connsiteX88" fmla="*/ 794067 w 1751314"/>
                          <a:gd name="connsiteY88" fmla="*/ 1761839 h 2372582"/>
                          <a:gd name="connsiteX89" fmla="*/ 743680 w 1751314"/>
                          <a:gd name="connsiteY89" fmla="*/ 1711356 h 2372582"/>
                          <a:gd name="connsiteX90" fmla="*/ 743680 w 1751314"/>
                          <a:gd name="connsiteY90" fmla="*/ 1635632 h 2372582"/>
                          <a:gd name="connsiteX91" fmla="*/ 658050 w 1751314"/>
                          <a:gd name="connsiteY91" fmla="*/ 1600295 h 2372582"/>
                          <a:gd name="connsiteX92" fmla="*/ 597566 w 1751314"/>
                          <a:gd name="connsiteY92" fmla="*/ 1655825 h 2372582"/>
                          <a:gd name="connsiteX93" fmla="*/ 526986 w 1751314"/>
                          <a:gd name="connsiteY93" fmla="*/ 1655825 h 2372582"/>
                          <a:gd name="connsiteX94" fmla="*/ 411067 w 1751314"/>
                          <a:gd name="connsiteY94" fmla="*/ 1539716 h 2372582"/>
                          <a:gd name="connsiteX95" fmla="*/ 395922 w 1751314"/>
                          <a:gd name="connsiteY95" fmla="*/ 1504378 h 2372582"/>
                          <a:gd name="connsiteX96" fmla="*/ 411067 w 1751314"/>
                          <a:gd name="connsiteY96" fmla="*/ 1469040 h 2372582"/>
                          <a:gd name="connsiteX97" fmla="*/ 466502 w 1751314"/>
                          <a:gd name="connsiteY97" fmla="*/ 1413510 h 2372582"/>
                          <a:gd name="connsiteX98" fmla="*/ 431260 w 1751314"/>
                          <a:gd name="connsiteY98" fmla="*/ 1327689 h 2372582"/>
                          <a:gd name="connsiteX99" fmla="*/ 350678 w 1751314"/>
                          <a:gd name="connsiteY99" fmla="*/ 1327689 h 2372582"/>
                          <a:gd name="connsiteX100" fmla="*/ 300291 w 1751314"/>
                          <a:gd name="connsiteY100" fmla="*/ 1277207 h 2372582"/>
                          <a:gd name="connsiteX101" fmla="*/ 300291 w 1751314"/>
                          <a:gd name="connsiteY101" fmla="*/ 1110615 h 2372582"/>
                          <a:gd name="connsiteX102" fmla="*/ 350678 w 1751314"/>
                          <a:gd name="connsiteY102" fmla="*/ 1060132 h 2372582"/>
                          <a:gd name="connsiteX103" fmla="*/ 431260 w 1751314"/>
                          <a:gd name="connsiteY103" fmla="*/ 1060132 h 2372582"/>
                          <a:gd name="connsiteX104" fmla="*/ 466502 w 1751314"/>
                          <a:gd name="connsiteY104" fmla="*/ 974312 h 2372582"/>
                          <a:gd name="connsiteX105" fmla="*/ 411067 w 1751314"/>
                          <a:gd name="connsiteY105" fmla="*/ 913733 h 2372582"/>
                          <a:gd name="connsiteX106" fmla="*/ 411067 w 1751314"/>
                          <a:gd name="connsiteY106" fmla="*/ 838009 h 2372582"/>
                          <a:gd name="connsiteX107" fmla="*/ 532034 w 1751314"/>
                          <a:gd name="connsiteY107" fmla="*/ 721899 h 2372582"/>
                          <a:gd name="connsiteX108" fmla="*/ 567277 w 1751314"/>
                          <a:gd name="connsiteY108" fmla="*/ 706755 h 2372582"/>
                          <a:gd name="connsiteX109" fmla="*/ 602519 w 1751314"/>
                          <a:gd name="connsiteY109" fmla="*/ 721899 h 2372582"/>
                          <a:gd name="connsiteX110" fmla="*/ 657955 w 1751314"/>
                          <a:gd name="connsiteY110" fmla="*/ 777430 h 2372582"/>
                          <a:gd name="connsiteX111" fmla="*/ 743584 w 1751314"/>
                          <a:gd name="connsiteY111" fmla="*/ 742092 h 2372582"/>
                          <a:gd name="connsiteX112" fmla="*/ 748633 w 1751314"/>
                          <a:gd name="connsiteY112" fmla="*/ 661320 h 2372582"/>
                          <a:gd name="connsiteX113" fmla="*/ 799020 w 1751314"/>
                          <a:gd name="connsiteY113" fmla="*/ 610838 h 2372582"/>
                          <a:gd name="connsiteX114" fmla="*/ 1621039 w 1751314"/>
                          <a:gd name="connsiteY114" fmla="*/ 385811 h 2372582"/>
                          <a:gd name="connsiteX115" fmla="*/ 1580260 w 1751314"/>
                          <a:gd name="connsiteY115" fmla="*/ 401098 h 2372582"/>
                          <a:gd name="connsiteX116" fmla="*/ 1579784 w 1751314"/>
                          <a:gd name="connsiteY116" fmla="*/ 483108 h 2372582"/>
                          <a:gd name="connsiteX117" fmla="*/ 1661127 w 1751314"/>
                          <a:gd name="connsiteY117" fmla="*/ 486537 h 2372582"/>
                          <a:gd name="connsiteX118" fmla="*/ 1661604 w 1751314"/>
                          <a:gd name="connsiteY118" fmla="*/ 404527 h 2372582"/>
                          <a:gd name="connsiteX119" fmla="*/ 1621039 w 1751314"/>
                          <a:gd name="connsiteY119" fmla="*/ 385811 h 2372582"/>
                          <a:gd name="connsiteX120" fmla="*/ 125661 w 1751314"/>
                          <a:gd name="connsiteY120" fmla="*/ 381154 h 2372582"/>
                          <a:gd name="connsiteX121" fmla="*/ 84454 w 1751314"/>
                          <a:gd name="connsiteY121" fmla="*/ 399383 h 2372582"/>
                          <a:gd name="connsiteX122" fmla="*/ 83882 w 1751314"/>
                          <a:gd name="connsiteY122" fmla="*/ 481583 h 2372582"/>
                          <a:gd name="connsiteX123" fmla="*/ 166083 w 1751314"/>
                          <a:gd name="connsiteY123" fmla="*/ 479202 h 2372582"/>
                          <a:gd name="connsiteX124" fmla="*/ 166655 w 1751314"/>
                          <a:gd name="connsiteY124" fmla="*/ 397001 h 2372582"/>
                          <a:gd name="connsiteX125" fmla="*/ 125661 w 1751314"/>
                          <a:gd name="connsiteY125" fmla="*/ 381154 h 2372582"/>
                          <a:gd name="connsiteX126" fmla="*/ 1621384 w 1751314"/>
                          <a:gd name="connsiteY126" fmla="*/ 318671 h 2372582"/>
                          <a:gd name="connsiteX127" fmla="*/ 1708847 w 1751314"/>
                          <a:gd name="connsiteY127" fmla="*/ 358997 h 2372582"/>
                          <a:gd name="connsiteX128" fmla="*/ 1707895 w 1751314"/>
                          <a:gd name="connsiteY128" fmla="*/ 535877 h 2372582"/>
                          <a:gd name="connsiteX129" fmla="*/ 1561305 w 1751314"/>
                          <a:gd name="connsiteY129" fmla="*/ 551307 h 2372582"/>
                          <a:gd name="connsiteX130" fmla="*/ 1509394 w 1751314"/>
                          <a:gd name="connsiteY130" fmla="*/ 601218 h 2372582"/>
                          <a:gd name="connsiteX131" fmla="*/ 1736660 w 1751314"/>
                          <a:gd name="connsiteY131" fmla="*/ 1185101 h 2372582"/>
                          <a:gd name="connsiteX132" fmla="*/ 1564067 w 1751314"/>
                          <a:gd name="connsiteY132" fmla="*/ 1703261 h 2372582"/>
                          <a:gd name="connsiteX133" fmla="*/ 1481676 w 1751314"/>
                          <a:gd name="connsiteY133" fmla="*/ 1625537 h 2372582"/>
                          <a:gd name="connsiteX134" fmla="*/ 1624170 w 1751314"/>
                          <a:gd name="connsiteY134" fmla="*/ 1185101 h 2372582"/>
                          <a:gd name="connsiteX135" fmla="*/ 1428336 w 1751314"/>
                          <a:gd name="connsiteY135" fmla="*/ 679133 h 2372582"/>
                          <a:gd name="connsiteX136" fmla="*/ 1377473 w 1751314"/>
                          <a:gd name="connsiteY136" fmla="*/ 627031 h 2372582"/>
                          <a:gd name="connsiteX137" fmla="*/ 1511204 w 1751314"/>
                          <a:gd name="connsiteY137" fmla="*/ 498443 h 2372582"/>
                          <a:gd name="connsiteX138" fmla="*/ 1533492 w 1751314"/>
                          <a:gd name="connsiteY138" fmla="*/ 351568 h 2372582"/>
                          <a:gd name="connsiteX139" fmla="*/ 1621384 w 1751314"/>
                          <a:gd name="connsiteY139" fmla="*/ 318671 h 2372582"/>
                          <a:gd name="connsiteX140" fmla="*/ 126137 w 1751314"/>
                          <a:gd name="connsiteY140" fmla="*/ 313943 h 2372582"/>
                          <a:gd name="connsiteX141" fmla="*/ 214470 w 1751314"/>
                          <a:gd name="connsiteY141" fmla="*/ 348043 h 2372582"/>
                          <a:gd name="connsiteX142" fmla="*/ 235044 w 1751314"/>
                          <a:gd name="connsiteY142" fmla="*/ 495490 h 2372582"/>
                          <a:gd name="connsiteX143" fmla="*/ 288384 w 1751314"/>
                          <a:gd name="connsiteY143" fmla="*/ 547687 h 2372582"/>
                          <a:gd name="connsiteX144" fmla="*/ 756633 w 1751314"/>
                          <a:gd name="connsiteY144" fmla="*/ 325564 h 2372582"/>
                          <a:gd name="connsiteX145" fmla="*/ 756633 w 1751314"/>
                          <a:gd name="connsiteY145" fmla="*/ 439102 h 2372582"/>
                          <a:gd name="connsiteX146" fmla="*/ 361631 w 1751314"/>
                          <a:gd name="connsiteY146" fmla="*/ 633031 h 2372582"/>
                          <a:gd name="connsiteX147" fmla="*/ 317245 w 1751314"/>
                          <a:gd name="connsiteY147" fmla="*/ 678370 h 2372582"/>
                          <a:gd name="connsiteX148" fmla="*/ 183800 w 1751314"/>
                          <a:gd name="connsiteY148" fmla="*/ 547877 h 2372582"/>
                          <a:gd name="connsiteX149" fmla="*/ 36067 w 1751314"/>
                          <a:gd name="connsiteY149" fmla="*/ 530542 h 2372582"/>
                          <a:gd name="connsiteX150" fmla="*/ 37305 w 1751314"/>
                          <a:gd name="connsiteY150" fmla="*/ 353282 h 2372582"/>
                          <a:gd name="connsiteX151" fmla="*/ 126137 w 1751314"/>
                          <a:gd name="connsiteY151" fmla="*/ 313943 h 2372582"/>
                          <a:gd name="connsiteX152" fmla="*/ 875982 w 1751314"/>
                          <a:gd name="connsiteY152" fmla="*/ 65913 h 2372582"/>
                          <a:gd name="connsiteX153" fmla="*/ 816736 w 1751314"/>
                          <a:gd name="connsiteY153" fmla="*/ 122968 h 2372582"/>
                          <a:gd name="connsiteX154" fmla="*/ 875982 w 1751314"/>
                          <a:gd name="connsiteY154" fmla="*/ 180022 h 2372582"/>
                          <a:gd name="connsiteX155" fmla="*/ 935227 w 1751314"/>
                          <a:gd name="connsiteY155" fmla="*/ 122968 h 2372582"/>
                          <a:gd name="connsiteX156" fmla="*/ 875982 w 1751314"/>
                          <a:gd name="connsiteY156" fmla="*/ 65913 h 2372582"/>
                          <a:gd name="connsiteX157" fmla="*/ 876077 w 1751314"/>
                          <a:gd name="connsiteY157" fmla="*/ 0 h 2372582"/>
                          <a:gd name="connsiteX158" fmla="*/ 1003712 w 1751314"/>
                          <a:gd name="connsiteY158" fmla="*/ 123063 h 2372582"/>
                          <a:gd name="connsiteX159" fmla="*/ 912748 w 1751314"/>
                          <a:gd name="connsiteY159" fmla="*/ 240887 h 2372582"/>
                          <a:gd name="connsiteX160" fmla="*/ 912748 w 1751314"/>
                          <a:gd name="connsiteY160" fmla="*/ 318230 h 2372582"/>
                          <a:gd name="connsiteX161" fmla="*/ 1397190 w 1751314"/>
                          <a:gd name="connsiteY161" fmla="*/ 492633 h 2372582"/>
                          <a:gd name="connsiteX162" fmla="*/ 1314132 w 1751314"/>
                          <a:gd name="connsiteY162" fmla="*/ 571024 h 2372582"/>
                          <a:gd name="connsiteX163" fmla="*/ 875601 w 1751314"/>
                          <a:gd name="connsiteY163" fmla="*/ 429863 h 2372582"/>
                          <a:gd name="connsiteX164" fmla="*/ 842073 w 1751314"/>
                          <a:gd name="connsiteY164" fmla="*/ 430625 h 2372582"/>
                          <a:gd name="connsiteX165" fmla="*/ 839406 w 1751314"/>
                          <a:gd name="connsiteY165" fmla="*/ 240887 h 2372582"/>
                          <a:gd name="connsiteX166" fmla="*/ 748442 w 1751314"/>
                          <a:gd name="connsiteY166" fmla="*/ 123063 h 2372582"/>
                          <a:gd name="connsiteX167" fmla="*/ 876077 w 1751314"/>
                          <a:gd name="connsiteY167" fmla="*/ 0 h 237258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  <a:cxn ang="0">
                            <a:pos x="connsiteX116" y="connsiteY116"/>
                          </a:cxn>
                          <a:cxn ang="0">
                            <a:pos x="connsiteX117" y="connsiteY117"/>
                          </a:cxn>
                          <a:cxn ang="0">
                            <a:pos x="connsiteX118" y="connsiteY118"/>
                          </a:cxn>
                          <a:cxn ang="0">
                            <a:pos x="connsiteX119" y="connsiteY119"/>
                          </a:cxn>
                          <a:cxn ang="0">
                            <a:pos x="connsiteX120" y="connsiteY120"/>
                          </a:cxn>
                          <a:cxn ang="0">
                            <a:pos x="connsiteX121" y="connsiteY121"/>
                          </a:cxn>
                          <a:cxn ang="0">
                            <a:pos x="connsiteX122" y="connsiteY122"/>
                          </a:cxn>
                          <a:cxn ang="0">
                            <a:pos x="connsiteX123" y="connsiteY123"/>
                          </a:cxn>
                          <a:cxn ang="0">
                            <a:pos x="connsiteX124" y="connsiteY124"/>
                          </a:cxn>
                          <a:cxn ang="0">
                            <a:pos x="connsiteX125" y="connsiteY125"/>
                          </a:cxn>
                          <a:cxn ang="0">
                            <a:pos x="connsiteX126" y="connsiteY126"/>
                          </a:cxn>
                          <a:cxn ang="0">
                            <a:pos x="connsiteX127" y="connsiteY127"/>
                          </a:cxn>
                          <a:cxn ang="0">
                            <a:pos x="connsiteX128" y="connsiteY128"/>
                          </a:cxn>
                          <a:cxn ang="0">
                            <a:pos x="connsiteX129" y="connsiteY129"/>
                          </a:cxn>
                          <a:cxn ang="0">
                            <a:pos x="connsiteX130" y="connsiteY130"/>
                          </a:cxn>
                          <a:cxn ang="0">
                            <a:pos x="connsiteX131" y="connsiteY131"/>
                          </a:cxn>
                          <a:cxn ang="0">
                            <a:pos x="connsiteX132" y="connsiteY132"/>
                          </a:cxn>
                          <a:cxn ang="0">
                            <a:pos x="connsiteX133" y="connsiteY133"/>
                          </a:cxn>
                          <a:cxn ang="0">
                            <a:pos x="connsiteX134" y="connsiteY134"/>
                          </a:cxn>
                          <a:cxn ang="0">
                            <a:pos x="connsiteX135" y="connsiteY135"/>
                          </a:cxn>
                          <a:cxn ang="0">
                            <a:pos x="connsiteX136" y="connsiteY136"/>
                          </a:cxn>
                          <a:cxn ang="0">
                            <a:pos x="connsiteX137" y="connsiteY137"/>
                          </a:cxn>
                          <a:cxn ang="0">
                            <a:pos x="connsiteX138" y="connsiteY138"/>
                          </a:cxn>
                          <a:cxn ang="0">
                            <a:pos x="connsiteX139" y="connsiteY139"/>
                          </a:cxn>
                          <a:cxn ang="0">
                            <a:pos x="connsiteX140" y="connsiteY140"/>
                          </a:cxn>
                          <a:cxn ang="0">
                            <a:pos x="connsiteX141" y="connsiteY141"/>
                          </a:cxn>
                          <a:cxn ang="0">
                            <a:pos x="connsiteX142" y="connsiteY142"/>
                          </a:cxn>
                          <a:cxn ang="0">
                            <a:pos x="connsiteX143" y="connsiteY143"/>
                          </a:cxn>
                          <a:cxn ang="0">
                            <a:pos x="connsiteX144" y="connsiteY144"/>
                          </a:cxn>
                          <a:cxn ang="0">
                            <a:pos x="connsiteX145" y="connsiteY145"/>
                          </a:cxn>
                          <a:cxn ang="0">
                            <a:pos x="connsiteX146" y="connsiteY146"/>
                          </a:cxn>
                          <a:cxn ang="0">
                            <a:pos x="connsiteX147" y="connsiteY147"/>
                          </a:cxn>
                          <a:cxn ang="0">
                            <a:pos x="connsiteX148" y="connsiteY148"/>
                          </a:cxn>
                          <a:cxn ang="0">
                            <a:pos x="connsiteX149" y="connsiteY149"/>
                          </a:cxn>
                          <a:cxn ang="0">
                            <a:pos x="connsiteX150" y="connsiteY150"/>
                          </a:cxn>
                          <a:cxn ang="0">
                            <a:pos x="connsiteX151" y="connsiteY151"/>
                          </a:cxn>
                          <a:cxn ang="0">
                            <a:pos x="connsiteX152" y="connsiteY152"/>
                          </a:cxn>
                          <a:cxn ang="0">
                            <a:pos x="connsiteX153" y="connsiteY153"/>
                          </a:cxn>
                          <a:cxn ang="0">
                            <a:pos x="connsiteX154" y="connsiteY154"/>
                          </a:cxn>
                          <a:cxn ang="0">
                            <a:pos x="connsiteX155" y="connsiteY155"/>
                          </a:cxn>
                          <a:cxn ang="0">
                            <a:pos x="connsiteX156" y="connsiteY156"/>
                          </a:cxn>
                          <a:cxn ang="0">
                            <a:pos x="connsiteX157" y="connsiteY157"/>
                          </a:cxn>
                          <a:cxn ang="0">
                            <a:pos x="connsiteX158" y="connsiteY158"/>
                          </a:cxn>
                          <a:cxn ang="0">
                            <a:pos x="connsiteX159" y="connsiteY159"/>
                          </a:cxn>
                          <a:cxn ang="0">
                            <a:pos x="connsiteX160" y="connsiteY160"/>
                          </a:cxn>
                          <a:cxn ang="0">
                            <a:pos x="connsiteX161" y="connsiteY161"/>
                          </a:cxn>
                          <a:cxn ang="0">
                            <a:pos x="connsiteX162" y="connsiteY162"/>
                          </a:cxn>
                          <a:cxn ang="0">
                            <a:pos x="connsiteX163" y="connsiteY163"/>
                          </a:cxn>
                          <a:cxn ang="0">
                            <a:pos x="connsiteX164" y="connsiteY164"/>
                          </a:cxn>
                          <a:cxn ang="0">
                            <a:pos x="connsiteX165" y="connsiteY165"/>
                          </a:cxn>
                          <a:cxn ang="0">
                            <a:pos x="connsiteX166" y="connsiteY166"/>
                          </a:cxn>
                          <a:cxn ang="0">
                            <a:pos x="connsiteX167" y="connsiteY167"/>
                          </a:cxn>
                        </a:cxnLst>
                        <a:rect l="l" t="t" r="r" b="b"/>
                        <a:pathLst>
                          <a:path w="1751314" h="2372582">
                            <a:moveTo>
                              <a:pt x="885507" y="2192655"/>
                            </a:moveTo>
                            <a:cubicBezTo>
                              <a:pt x="852741" y="2192655"/>
                              <a:pt x="826261" y="2218182"/>
                              <a:pt x="826261" y="2249710"/>
                            </a:cubicBezTo>
                            <a:cubicBezTo>
                              <a:pt x="826261" y="2281237"/>
                              <a:pt x="852836" y="2306764"/>
                              <a:pt x="885507" y="2306764"/>
                            </a:cubicBezTo>
                            <a:cubicBezTo>
                              <a:pt x="918273" y="2306764"/>
                              <a:pt x="944752" y="2281237"/>
                              <a:pt x="944752" y="2249710"/>
                            </a:cubicBezTo>
                            <a:cubicBezTo>
                              <a:pt x="944752" y="2218182"/>
                              <a:pt x="918178" y="2192655"/>
                              <a:pt x="885507" y="2192655"/>
                            </a:cubicBezTo>
                            <a:close/>
                            <a:moveTo>
                              <a:pt x="126460" y="1866293"/>
                            </a:moveTo>
                            <a:cubicBezTo>
                              <a:pt x="111577" y="1866138"/>
                              <a:pt x="96837" y="1871663"/>
                              <a:pt x="85788" y="1882902"/>
                            </a:cubicBezTo>
                            <a:cubicBezTo>
                              <a:pt x="63690" y="1905381"/>
                              <a:pt x="64642" y="1942147"/>
                              <a:pt x="87979" y="1965103"/>
                            </a:cubicBezTo>
                            <a:cubicBezTo>
                              <a:pt x="111220" y="1988058"/>
                              <a:pt x="148081" y="1988439"/>
                              <a:pt x="170179" y="1965960"/>
                            </a:cubicBezTo>
                            <a:cubicBezTo>
                              <a:pt x="192277" y="1943481"/>
                              <a:pt x="191325" y="1906714"/>
                              <a:pt x="167989" y="1883759"/>
                            </a:cubicBezTo>
                            <a:cubicBezTo>
                              <a:pt x="156368" y="1872282"/>
                              <a:pt x="141343" y="1866448"/>
                              <a:pt x="126460" y="1866293"/>
                            </a:cubicBezTo>
                            <a:close/>
                            <a:moveTo>
                              <a:pt x="1625385" y="1864912"/>
                            </a:moveTo>
                            <a:cubicBezTo>
                              <a:pt x="1610526" y="1865639"/>
                              <a:pt x="1595738" y="1872044"/>
                              <a:pt x="1584546" y="1883950"/>
                            </a:cubicBezTo>
                            <a:cubicBezTo>
                              <a:pt x="1562163" y="1907763"/>
                              <a:pt x="1562543" y="1944529"/>
                              <a:pt x="1585499" y="1966151"/>
                            </a:cubicBezTo>
                            <a:cubicBezTo>
                              <a:pt x="1608454" y="1987772"/>
                              <a:pt x="1645221" y="1985963"/>
                              <a:pt x="1667604" y="1962150"/>
                            </a:cubicBezTo>
                            <a:cubicBezTo>
                              <a:pt x="1690083" y="1938338"/>
                              <a:pt x="1689607" y="1901571"/>
                              <a:pt x="1666652" y="1879950"/>
                            </a:cubicBezTo>
                            <a:cubicBezTo>
                              <a:pt x="1655174" y="1869139"/>
                              <a:pt x="1640244" y="1864186"/>
                              <a:pt x="1625385" y="1864912"/>
                            </a:cubicBezTo>
                            <a:close/>
                            <a:moveTo>
                              <a:pt x="1429575" y="1687640"/>
                            </a:moveTo>
                            <a:cubicBezTo>
                              <a:pt x="1457197" y="1713643"/>
                              <a:pt x="1484820" y="1739646"/>
                              <a:pt x="1512442" y="1765650"/>
                            </a:cubicBezTo>
                            <a:lnTo>
                              <a:pt x="1565496" y="1815560"/>
                            </a:lnTo>
                            <a:cubicBezTo>
                              <a:pt x="1612550" y="1787652"/>
                              <a:pt x="1673129" y="1791938"/>
                              <a:pt x="1713610" y="1830134"/>
                            </a:cubicBezTo>
                            <a:cubicBezTo>
                              <a:pt x="1763045" y="1876711"/>
                              <a:pt x="1763997" y="1956054"/>
                              <a:pt x="1715705" y="2007394"/>
                            </a:cubicBezTo>
                            <a:cubicBezTo>
                              <a:pt x="1667414" y="2058734"/>
                              <a:pt x="1588071" y="2062544"/>
                              <a:pt x="1538636" y="2015967"/>
                            </a:cubicBezTo>
                            <a:cubicBezTo>
                              <a:pt x="1498059" y="1977771"/>
                              <a:pt x="1490154" y="1917573"/>
                              <a:pt x="1515204" y="1868900"/>
                            </a:cubicBezTo>
                            <a:lnTo>
                              <a:pt x="1460626" y="1817465"/>
                            </a:lnTo>
                            <a:cubicBezTo>
                              <a:pt x="1335658" y="1932432"/>
                              <a:pt x="1176781" y="2011109"/>
                              <a:pt x="1000664" y="2036636"/>
                            </a:cubicBezTo>
                            <a:lnTo>
                              <a:pt x="1000664" y="1922907"/>
                            </a:lnTo>
                            <a:cubicBezTo>
                              <a:pt x="1149539" y="1897952"/>
                              <a:pt x="1283651" y="1829276"/>
                              <a:pt x="1389188" y="1730502"/>
                            </a:cubicBezTo>
                            <a:close/>
                            <a:moveTo>
                              <a:pt x="315436" y="1681734"/>
                            </a:moveTo>
                            <a:cubicBezTo>
                              <a:pt x="332390" y="1699355"/>
                              <a:pt x="349345" y="1716881"/>
                              <a:pt x="366299" y="1734502"/>
                            </a:cubicBezTo>
                            <a:cubicBezTo>
                              <a:pt x="494220" y="1852327"/>
                              <a:pt x="662908" y="1926336"/>
                              <a:pt x="848931" y="1932813"/>
                            </a:cubicBezTo>
                            <a:lnTo>
                              <a:pt x="848931" y="1932527"/>
                            </a:lnTo>
                            <a:lnTo>
                              <a:pt x="908557" y="1932527"/>
                            </a:lnTo>
                            <a:cubicBezTo>
                              <a:pt x="910843" y="1932432"/>
                              <a:pt x="913034" y="1932337"/>
                              <a:pt x="915320" y="1932241"/>
                            </a:cubicBezTo>
                            <a:lnTo>
                              <a:pt x="915320" y="1932527"/>
                            </a:lnTo>
                            <a:lnTo>
                              <a:pt x="922178" y="1932527"/>
                            </a:lnTo>
                            <a:lnTo>
                              <a:pt x="922178" y="2131790"/>
                            </a:lnTo>
                            <a:cubicBezTo>
                              <a:pt x="974756" y="2147030"/>
                              <a:pt x="1013142" y="2193988"/>
                              <a:pt x="1013142" y="2249519"/>
                            </a:cubicBezTo>
                            <a:cubicBezTo>
                              <a:pt x="1013142" y="2317528"/>
                              <a:pt x="955992" y="2372582"/>
                              <a:pt x="885507" y="2372582"/>
                            </a:cubicBezTo>
                            <a:cubicBezTo>
                              <a:pt x="815022" y="2372582"/>
                              <a:pt x="757872" y="2317432"/>
                              <a:pt x="757872" y="2249519"/>
                            </a:cubicBezTo>
                            <a:cubicBezTo>
                              <a:pt x="757872" y="2193893"/>
                              <a:pt x="796258" y="2146840"/>
                              <a:pt x="848836" y="2131695"/>
                            </a:cubicBezTo>
                            <a:lnTo>
                              <a:pt x="848836" y="2045208"/>
                            </a:lnTo>
                            <a:cubicBezTo>
                              <a:pt x="632142" y="2038636"/>
                              <a:pt x="435546" y="1952244"/>
                              <a:pt x="287337" y="1814512"/>
                            </a:cubicBezTo>
                            <a:lnTo>
                              <a:pt x="236664" y="1866043"/>
                            </a:lnTo>
                            <a:cubicBezTo>
                              <a:pt x="263524" y="1913763"/>
                              <a:pt x="257905" y="1974247"/>
                              <a:pt x="218852" y="2013871"/>
                            </a:cubicBezTo>
                            <a:cubicBezTo>
                              <a:pt x="171227" y="2062353"/>
                              <a:pt x="91789" y="2061496"/>
                              <a:pt x="41592" y="2012061"/>
                            </a:cubicBezTo>
                            <a:cubicBezTo>
                              <a:pt x="-8700" y="1962626"/>
                              <a:pt x="-10700" y="1883283"/>
                              <a:pt x="36925" y="1834896"/>
                            </a:cubicBezTo>
                            <a:cubicBezTo>
                              <a:pt x="75977" y="1795272"/>
                              <a:pt x="136270" y="1788700"/>
                              <a:pt x="184467" y="1814798"/>
                            </a:cubicBezTo>
                            <a:close/>
                            <a:moveTo>
                              <a:pt x="879506" y="938879"/>
                            </a:moveTo>
                            <a:cubicBezTo>
                              <a:pt x="738441" y="938879"/>
                              <a:pt x="627570" y="1049940"/>
                              <a:pt x="627570" y="1191387"/>
                            </a:cubicBezTo>
                            <a:cubicBezTo>
                              <a:pt x="627570" y="1332833"/>
                              <a:pt x="738441" y="1443894"/>
                              <a:pt x="879506" y="1443894"/>
                            </a:cubicBezTo>
                            <a:cubicBezTo>
                              <a:pt x="1020571" y="1443894"/>
                              <a:pt x="1131442" y="1332833"/>
                              <a:pt x="1131442" y="1191387"/>
                            </a:cubicBezTo>
                            <a:cubicBezTo>
                              <a:pt x="1131442" y="1049940"/>
                              <a:pt x="1020571" y="938879"/>
                              <a:pt x="879506" y="938879"/>
                            </a:cubicBezTo>
                            <a:close/>
                            <a:moveTo>
                              <a:pt x="190658" y="654558"/>
                            </a:moveTo>
                            <a:lnTo>
                              <a:pt x="270668" y="735044"/>
                            </a:lnTo>
                            <a:cubicBezTo>
                              <a:pt x="178275" y="859917"/>
                              <a:pt x="123697" y="1014317"/>
                              <a:pt x="123697" y="1181576"/>
                            </a:cubicBezTo>
                            <a:cubicBezTo>
                              <a:pt x="123697" y="1344358"/>
                              <a:pt x="175513" y="1495044"/>
                              <a:pt x="263333" y="1618107"/>
                            </a:cubicBezTo>
                            <a:lnTo>
                              <a:pt x="183133" y="1698879"/>
                            </a:lnTo>
                            <a:cubicBezTo>
                              <a:pt x="75215" y="1554670"/>
                              <a:pt x="11302" y="1375600"/>
                              <a:pt x="11302" y="1181576"/>
                            </a:cubicBezTo>
                            <a:cubicBezTo>
                              <a:pt x="11302" y="983170"/>
                              <a:pt x="78263" y="800386"/>
                              <a:pt x="190658" y="654558"/>
                            </a:cubicBezTo>
                            <a:close/>
                            <a:moveTo>
                              <a:pt x="799020" y="610838"/>
                            </a:moveTo>
                            <a:lnTo>
                              <a:pt x="965326" y="610838"/>
                            </a:lnTo>
                            <a:cubicBezTo>
                              <a:pt x="995521" y="610838"/>
                              <a:pt x="1015714" y="631031"/>
                              <a:pt x="1015714" y="661320"/>
                            </a:cubicBezTo>
                            <a:lnTo>
                              <a:pt x="1015714" y="742092"/>
                            </a:lnTo>
                            <a:cubicBezTo>
                              <a:pt x="1050956" y="752189"/>
                              <a:pt x="1076102" y="762285"/>
                              <a:pt x="1101343" y="777430"/>
                            </a:cubicBezTo>
                            <a:lnTo>
                              <a:pt x="1161827" y="721899"/>
                            </a:lnTo>
                            <a:cubicBezTo>
                              <a:pt x="1171828" y="711803"/>
                              <a:pt x="1181925" y="706755"/>
                              <a:pt x="1197070" y="706755"/>
                            </a:cubicBezTo>
                            <a:cubicBezTo>
                              <a:pt x="1207071" y="706755"/>
                              <a:pt x="1222216" y="711803"/>
                              <a:pt x="1232312" y="721899"/>
                            </a:cubicBezTo>
                            <a:lnTo>
                              <a:pt x="1348231" y="838009"/>
                            </a:lnTo>
                            <a:cubicBezTo>
                              <a:pt x="1358328" y="848105"/>
                              <a:pt x="1363376" y="858202"/>
                              <a:pt x="1363376" y="873347"/>
                            </a:cubicBezTo>
                            <a:cubicBezTo>
                              <a:pt x="1363376" y="883443"/>
                              <a:pt x="1358328" y="898588"/>
                              <a:pt x="1348231" y="908684"/>
                            </a:cubicBezTo>
                            <a:lnTo>
                              <a:pt x="1292796" y="964215"/>
                            </a:lnTo>
                            <a:cubicBezTo>
                              <a:pt x="1307845" y="994505"/>
                              <a:pt x="1317942" y="1019746"/>
                              <a:pt x="1328038" y="1050036"/>
                            </a:cubicBezTo>
                            <a:lnTo>
                              <a:pt x="1408620" y="1055084"/>
                            </a:lnTo>
                            <a:cubicBezTo>
                              <a:pt x="1433766" y="1055084"/>
                              <a:pt x="1459007" y="1080325"/>
                              <a:pt x="1448911" y="1105566"/>
                            </a:cubicBezTo>
                            <a:lnTo>
                              <a:pt x="1448911" y="1272158"/>
                            </a:lnTo>
                            <a:cubicBezTo>
                              <a:pt x="1448911" y="1302448"/>
                              <a:pt x="1428718" y="1322641"/>
                              <a:pt x="1398523" y="1322641"/>
                            </a:cubicBezTo>
                            <a:lnTo>
                              <a:pt x="1323181" y="1322641"/>
                            </a:lnTo>
                            <a:cubicBezTo>
                              <a:pt x="1313179" y="1357979"/>
                              <a:pt x="1303083" y="1383220"/>
                              <a:pt x="1287938" y="1408461"/>
                            </a:cubicBezTo>
                            <a:lnTo>
                              <a:pt x="1343374" y="1463992"/>
                            </a:lnTo>
                            <a:cubicBezTo>
                              <a:pt x="1353470" y="1474089"/>
                              <a:pt x="1358518" y="1484185"/>
                              <a:pt x="1358518" y="1499330"/>
                            </a:cubicBezTo>
                            <a:cubicBezTo>
                              <a:pt x="1358518" y="1509426"/>
                              <a:pt x="1353470" y="1524571"/>
                              <a:pt x="1343374" y="1534668"/>
                            </a:cubicBezTo>
                            <a:lnTo>
                              <a:pt x="1227454" y="1650777"/>
                            </a:lnTo>
                            <a:cubicBezTo>
                              <a:pt x="1207261" y="1670970"/>
                              <a:pt x="1177067" y="1670970"/>
                              <a:pt x="1156874" y="1650777"/>
                            </a:cubicBezTo>
                            <a:lnTo>
                              <a:pt x="1101439" y="1595246"/>
                            </a:lnTo>
                            <a:cubicBezTo>
                              <a:pt x="1071244" y="1610391"/>
                              <a:pt x="1046003" y="1620488"/>
                              <a:pt x="1015809" y="1630584"/>
                            </a:cubicBezTo>
                            <a:lnTo>
                              <a:pt x="1010761" y="1711356"/>
                            </a:lnTo>
                            <a:cubicBezTo>
                              <a:pt x="1010761" y="1741646"/>
                              <a:pt x="990568" y="1761839"/>
                              <a:pt x="960373" y="1761839"/>
                            </a:cubicBezTo>
                            <a:lnTo>
                              <a:pt x="794067" y="1761839"/>
                            </a:lnTo>
                            <a:cubicBezTo>
                              <a:pt x="763872" y="1761839"/>
                              <a:pt x="743680" y="1741646"/>
                              <a:pt x="743680" y="1711356"/>
                            </a:cubicBezTo>
                            <a:lnTo>
                              <a:pt x="743680" y="1635632"/>
                            </a:lnTo>
                            <a:cubicBezTo>
                              <a:pt x="708437" y="1625536"/>
                              <a:pt x="683291" y="1615440"/>
                              <a:pt x="658050" y="1600295"/>
                            </a:cubicBezTo>
                            <a:lnTo>
                              <a:pt x="597566" y="1655825"/>
                            </a:lnTo>
                            <a:cubicBezTo>
                              <a:pt x="582421" y="1676019"/>
                              <a:pt x="547179" y="1676019"/>
                              <a:pt x="526986" y="1655825"/>
                            </a:cubicBezTo>
                            <a:lnTo>
                              <a:pt x="411067" y="1539716"/>
                            </a:lnTo>
                            <a:cubicBezTo>
                              <a:pt x="400970" y="1529619"/>
                              <a:pt x="395922" y="1519523"/>
                              <a:pt x="395922" y="1504378"/>
                            </a:cubicBezTo>
                            <a:cubicBezTo>
                              <a:pt x="395922" y="1494282"/>
                              <a:pt x="400970" y="1479137"/>
                              <a:pt x="411067" y="1469040"/>
                            </a:cubicBezTo>
                            <a:lnTo>
                              <a:pt x="466502" y="1413510"/>
                            </a:lnTo>
                            <a:cubicBezTo>
                              <a:pt x="451453" y="1383220"/>
                              <a:pt x="441356" y="1352931"/>
                              <a:pt x="431260" y="1327689"/>
                            </a:cubicBezTo>
                            <a:lnTo>
                              <a:pt x="350678" y="1327689"/>
                            </a:lnTo>
                            <a:cubicBezTo>
                              <a:pt x="320484" y="1327689"/>
                              <a:pt x="300291" y="1307496"/>
                              <a:pt x="300291" y="1277207"/>
                            </a:cubicBezTo>
                            <a:lnTo>
                              <a:pt x="300291" y="1110615"/>
                            </a:lnTo>
                            <a:cubicBezTo>
                              <a:pt x="300291" y="1080325"/>
                              <a:pt x="320484" y="1060132"/>
                              <a:pt x="350678" y="1060132"/>
                            </a:cubicBezTo>
                            <a:lnTo>
                              <a:pt x="431260" y="1060132"/>
                            </a:lnTo>
                            <a:cubicBezTo>
                              <a:pt x="441261" y="1029842"/>
                              <a:pt x="451357" y="999553"/>
                              <a:pt x="466502" y="974312"/>
                            </a:cubicBezTo>
                            <a:lnTo>
                              <a:pt x="411067" y="913733"/>
                            </a:lnTo>
                            <a:cubicBezTo>
                              <a:pt x="390874" y="888492"/>
                              <a:pt x="390874" y="858202"/>
                              <a:pt x="411067" y="838009"/>
                            </a:cubicBezTo>
                            <a:lnTo>
                              <a:pt x="532034" y="721899"/>
                            </a:lnTo>
                            <a:cubicBezTo>
                              <a:pt x="542035" y="711803"/>
                              <a:pt x="552132" y="706755"/>
                              <a:pt x="567277" y="706755"/>
                            </a:cubicBezTo>
                            <a:cubicBezTo>
                              <a:pt x="577278" y="706755"/>
                              <a:pt x="592422" y="711803"/>
                              <a:pt x="602519" y="721899"/>
                            </a:cubicBezTo>
                            <a:lnTo>
                              <a:pt x="657955" y="777430"/>
                            </a:lnTo>
                            <a:cubicBezTo>
                              <a:pt x="688149" y="762285"/>
                              <a:pt x="713390" y="752189"/>
                              <a:pt x="743584" y="742092"/>
                            </a:cubicBezTo>
                            <a:lnTo>
                              <a:pt x="748633" y="661320"/>
                            </a:lnTo>
                            <a:cubicBezTo>
                              <a:pt x="748633" y="631031"/>
                              <a:pt x="768826" y="610838"/>
                              <a:pt x="799020" y="610838"/>
                            </a:cubicBezTo>
                            <a:close/>
                            <a:moveTo>
                              <a:pt x="1621039" y="385811"/>
                            </a:moveTo>
                            <a:cubicBezTo>
                              <a:pt x="1606311" y="385191"/>
                              <a:pt x="1591547" y="390240"/>
                              <a:pt x="1580260" y="401098"/>
                            </a:cubicBezTo>
                            <a:cubicBezTo>
                              <a:pt x="1557686" y="422720"/>
                              <a:pt x="1557495" y="459486"/>
                              <a:pt x="1579784" y="483108"/>
                            </a:cubicBezTo>
                            <a:cubicBezTo>
                              <a:pt x="1602072" y="506730"/>
                              <a:pt x="1638553" y="508254"/>
                              <a:pt x="1661127" y="486537"/>
                            </a:cubicBezTo>
                            <a:cubicBezTo>
                              <a:pt x="1683701" y="464915"/>
                              <a:pt x="1683892" y="428149"/>
                              <a:pt x="1661604" y="404527"/>
                            </a:cubicBezTo>
                            <a:cubicBezTo>
                              <a:pt x="1650460" y="392716"/>
                              <a:pt x="1635767" y="386430"/>
                              <a:pt x="1621039" y="385811"/>
                            </a:cubicBezTo>
                            <a:close/>
                            <a:moveTo>
                              <a:pt x="125661" y="381154"/>
                            </a:moveTo>
                            <a:cubicBezTo>
                              <a:pt x="110790" y="381595"/>
                              <a:pt x="95884" y="387715"/>
                              <a:pt x="84454" y="399383"/>
                            </a:cubicBezTo>
                            <a:cubicBezTo>
                              <a:pt x="61499" y="422814"/>
                              <a:pt x="61308" y="459581"/>
                              <a:pt x="83882" y="481583"/>
                            </a:cubicBezTo>
                            <a:cubicBezTo>
                              <a:pt x="106457" y="503681"/>
                              <a:pt x="143223" y="502538"/>
                              <a:pt x="166083" y="479202"/>
                            </a:cubicBezTo>
                            <a:cubicBezTo>
                              <a:pt x="188943" y="455866"/>
                              <a:pt x="189229" y="419004"/>
                              <a:pt x="166655" y="397001"/>
                            </a:cubicBezTo>
                            <a:cubicBezTo>
                              <a:pt x="155367" y="385952"/>
                              <a:pt x="140532" y="380713"/>
                              <a:pt x="125661" y="381154"/>
                            </a:cubicBezTo>
                            <a:close/>
                            <a:moveTo>
                              <a:pt x="1621384" y="318671"/>
                            </a:moveTo>
                            <a:cubicBezTo>
                              <a:pt x="1653126" y="320016"/>
                              <a:pt x="1684797" y="333566"/>
                              <a:pt x="1708847" y="358997"/>
                            </a:cubicBezTo>
                            <a:cubicBezTo>
                              <a:pt x="1757044" y="409861"/>
                              <a:pt x="1756568" y="489109"/>
                              <a:pt x="1707895" y="535877"/>
                            </a:cubicBezTo>
                            <a:cubicBezTo>
                              <a:pt x="1667985" y="574167"/>
                              <a:pt x="1608168" y="578834"/>
                              <a:pt x="1561305" y="551307"/>
                            </a:cubicBezTo>
                            <a:lnTo>
                              <a:pt x="1509394" y="601218"/>
                            </a:lnTo>
                            <a:cubicBezTo>
                              <a:pt x="1650459" y="755047"/>
                              <a:pt x="1736660" y="959930"/>
                              <a:pt x="1736660" y="1185101"/>
                            </a:cubicBezTo>
                            <a:cubicBezTo>
                              <a:pt x="1736660" y="1379506"/>
                              <a:pt x="1672462" y="1558862"/>
                              <a:pt x="1564067" y="1703261"/>
                            </a:cubicBezTo>
                            <a:lnTo>
                              <a:pt x="1481676" y="1625537"/>
                            </a:lnTo>
                            <a:cubicBezTo>
                              <a:pt x="1571306" y="1501712"/>
                              <a:pt x="1624170" y="1349597"/>
                              <a:pt x="1624170" y="1185101"/>
                            </a:cubicBezTo>
                            <a:cubicBezTo>
                              <a:pt x="1624170" y="990219"/>
                              <a:pt x="1549971" y="812673"/>
                              <a:pt x="1428336" y="679133"/>
                            </a:cubicBezTo>
                            <a:cubicBezTo>
                              <a:pt x="1411382" y="661797"/>
                              <a:pt x="1394427" y="644366"/>
                              <a:pt x="1377473" y="627031"/>
                            </a:cubicBezTo>
                            <a:lnTo>
                              <a:pt x="1511204" y="498443"/>
                            </a:lnTo>
                            <a:cubicBezTo>
                              <a:pt x="1486153" y="449961"/>
                              <a:pt x="1493583" y="389858"/>
                              <a:pt x="1533492" y="351568"/>
                            </a:cubicBezTo>
                            <a:cubicBezTo>
                              <a:pt x="1557829" y="328184"/>
                              <a:pt x="1589642" y="317326"/>
                              <a:pt x="1621384" y="318671"/>
                            </a:cubicBezTo>
                            <a:close/>
                            <a:moveTo>
                              <a:pt x="126137" y="313943"/>
                            </a:moveTo>
                            <a:cubicBezTo>
                              <a:pt x="158201" y="312991"/>
                              <a:pt x="190181" y="324278"/>
                              <a:pt x="214470" y="348043"/>
                            </a:cubicBezTo>
                            <a:cubicBezTo>
                              <a:pt x="254189" y="387000"/>
                              <a:pt x="260952" y="447293"/>
                              <a:pt x="235044" y="495490"/>
                            </a:cubicBezTo>
                            <a:lnTo>
                              <a:pt x="288384" y="547687"/>
                            </a:lnTo>
                            <a:cubicBezTo>
                              <a:pt x="415162" y="430244"/>
                              <a:pt x="576992" y="350234"/>
                              <a:pt x="756633" y="325564"/>
                            </a:cubicBezTo>
                            <a:lnTo>
                              <a:pt x="756633" y="439102"/>
                            </a:lnTo>
                            <a:cubicBezTo>
                              <a:pt x="605090" y="463200"/>
                              <a:pt x="468692" y="532637"/>
                              <a:pt x="361631" y="633031"/>
                            </a:cubicBezTo>
                            <a:lnTo>
                              <a:pt x="317245" y="678370"/>
                            </a:lnTo>
                            <a:lnTo>
                              <a:pt x="183800" y="547877"/>
                            </a:lnTo>
                            <a:cubicBezTo>
                              <a:pt x="136175" y="574928"/>
                              <a:pt x="75786" y="569499"/>
                              <a:pt x="36067" y="530542"/>
                            </a:cubicBezTo>
                            <a:cubicBezTo>
                              <a:pt x="-12511" y="483012"/>
                              <a:pt x="-11939" y="403669"/>
                              <a:pt x="37305" y="353282"/>
                            </a:cubicBezTo>
                            <a:cubicBezTo>
                              <a:pt x="61927" y="328088"/>
                              <a:pt x="94074" y="314896"/>
                              <a:pt x="126137" y="313943"/>
                            </a:cubicBezTo>
                            <a:close/>
                            <a:moveTo>
                              <a:pt x="875982" y="65913"/>
                            </a:moveTo>
                            <a:cubicBezTo>
                              <a:pt x="843311" y="65913"/>
                              <a:pt x="816736" y="91440"/>
                              <a:pt x="816736" y="122968"/>
                            </a:cubicBezTo>
                            <a:cubicBezTo>
                              <a:pt x="816736" y="154495"/>
                              <a:pt x="843311" y="180022"/>
                              <a:pt x="875982" y="180022"/>
                            </a:cubicBezTo>
                            <a:cubicBezTo>
                              <a:pt x="908748" y="180022"/>
                              <a:pt x="935227" y="154495"/>
                              <a:pt x="935227" y="122968"/>
                            </a:cubicBezTo>
                            <a:cubicBezTo>
                              <a:pt x="935227" y="91440"/>
                              <a:pt x="908652" y="65913"/>
                              <a:pt x="875982" y="65913"/>
                            </a:cubicBezTo>
                            <a:close/>
                            <a:moveTo>
                              <a:pt x="876077" y="0"/>
                            </a:moveTo>
                            <a:cubicBezTo>
                              <a:pt x="946562" y="0"/>
                              <a:pt x="1003712" y="55149"/>
                              <a:pt x="1003712" y="123063"/>
                            </a:cubicBezTo>
                            <a:cubicBezTo>
                              <a:pt x="1003712" y="178689"/>
                              <a:pt x="965326" y="225742"/>
                              <a:pt x="912748" y="240887"/>
                            </a:cubicBezTo>
                            <a:lnTo>
                              <a:pt x="912748" y="318230"/>
                            </a:lnTo>
                            <a:cubicBezTo>
                              <a:pt x="1094390" y="325945"/>
                              <a:pt x="1261458" y="389668"/>
                              <a:pt x="1397190" y="492633"/>
                            </a:cubicBezTo>
                            <a:lnTo>
                              <a:pt x="1314132" y="571024"/>
                            </a:lnTo>
                            <a:cubicBezTo>
                              <a:pt x="1190688" y="482155"/>
                              <a:pt x="1039240" y="429863"/>
                              <a:pt x="875601" y="429863"/>
                            </a:cubicBezTo>
                            <a:cubicBezTo>
                              <a:pt x="864361" y="429863"/>
                              <a:pt x="853217" y="430149"/>
                              <a:pt x="842073" y="430625"/>
                            </a:cubicBezTo>
                            <a:cubicBezTo>
                              <a:pt x="841120" y="367379"/>
                              <a:pt x="840263" y="304133"/>
                              <a:pt x="839406" y="240887"/>
                            </a:cubicBezTo>
                            <a:cubicBezTo>
                              <a:pt x="786732" y="225647"/>
                              <a:pt x="748347" y="178689"/>
                              <a:pt x="748442" y="123063"/>
                            </a:cubicBezTo>
                            <a:cubicBezTo>
                              <a:pt x="748442" y="55054"/>
                              <a:pt x="805592" y="0"/>
                              <a:pt x="87607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7F3F945A-F710-4BBF-6A77-98CD8618104D}"/>
                      </a:ext>
                    </a:extLst>
                  </p:cNvPr>
                  <p:cNvGrpSpPr/>
                  <p:nvPr/>
                </p:nvGrpSpPr>
                <p:grpSpPr>
                  <a:xfrm>
                    <a:off x="644714" y="1996312"/>
                    <a:ext cx="2858472" cy="1589529"/>
                    <a:chOff x="644714" y="1996312"/>
                    <a:chExt cx="2858472" cy="1589529"/>
                  </a:xfrm>
                </p:grpSpPr>
                <p:grpSp>
                  <p:nvGrpSpPr>
                    <p:cNvPr id="37" name="Group 36">
                      <a:extLst>
                        <a:ext uri="{FF2B5EF4-FFF2-40B4-BE49-F238E27FC236}">
                          <a16:creationId xmlns:a16="http://schemas.microsoft.com/office/drawing/2014/main" id="{F07371BF-1FC1-5C67-433C-B7B2FD036D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828391" y="1996312"/>
                      <a:ext cx="411480" cy="411480"/>
                      <a:chOff x="3004913" y="3398091"/>
                      <a:chExt cx="703872" cy="720984"/>
                    </a:xfrm>
                  </p:grpSpPr>
                  <p:sp>
                    <p:nvSpPr>
                      <p:cNvPr id="42" name="Oval 41">
                        <a:extLst>
                          <a:ext uri="{FF2B5EF4-FFF2-40B4-BE49-F238E27FC236}">
                            <a16:creationId xmlns:a16="http://schemas.microsoft.com/office/drawing/2014/main" id="{D5FE8EEE-8920-88F6-639F-57164DDF2A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04913" y="3398091"/>
                        <a:ext cx="703872" cy="720984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43" name="Freeform: Shape 42">
                        <a:extLst>
                          <a:ext uri="{FF2B5EF4-FFF2-40B4-BE49-F238E27FC236}">
                            <a16:creationId xmlns:a16="http://schemas.microsoft.com/office/drawing/2014/main" id="{43594D20-EEAB-2882-B171-B400643A31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90942" y="3488084"/>
                        <a:ext cx="531814" cy="540999"/>
                      </a:xfrm>
                      <a:custGeom>
                        <a:avLst/>
                        <a:gdLst>
                          <a:gd name="connsiteX0" fmla="*/ 816292 w 2041032"/>
                          <a:gd name="connsiteY0" fmla="*/ 2271712 h 2409824"/>
                          <a:gd name="connsiteX1" fmla="*/ 1239200 w 2041032"/>
                          <a:gd name="connsiteY1" fmla="*/ 2271712 h 2409824"/>
                          <a:gd name="connsiteX2" fmla="*/ 1239200 w 2041032"/>
                          <a:gd name="connsiteY2" fmla="*/ 2392680 h 2409824"/>
                          <a:gd name="connsiteX3" fmla="*/ 1208720 w 2041032"/>
                          <a:gd name="connsiteY3" fmla="*/ 2409824 h 2409824"/>
                          <a:gd name="connsiteX4" fmla="*/ 845820 w 2041032"/>
                          <a:gd name="connsiteY4" fmla="*/ 2409824 h 2409824"/>
                          <a:gd name="connsiteX5" fmla="*/ 815340 w 2041032"/>
                          <a:gd name="connsiteY5" fmla="*/ 2392680 h 2409824"/>
                          <a:gd name="connsiteX6" fmla="*/ 742948 w 2041032"/>
                          <a:gd name="connsiteY6" fmla="*/ 2010728 h 2409824"/>
                          <a:gd name="connsiteX7" fmla="*/ 1312544 w 2041032"/>
                          <a:gd name="connsiteY7" fmla="*/ 2010728 h 2409824"/>
                          <a:gd name="connsiteX8" fmla="*/ 1312544 w 2041032"/>
                          <a:gd name="connsiteY8" fmla="*/ 2209800 h 2409824"/>
                          <a:gd name="connsiteX9" fmla="*/ 1271586 w 2041032"/>
                          <a:gd name="connsiteY9" fmla="*/ 2238376 h 2409824"/>
                          <a:gd name="connsiteX10" fmla="*/ 782954 w 2041032"/>
                          <a:gd name="connsiteY10" fmla="*/ 2238376 h 2409824"/>
                          <a:gd name="connsiteX11" fmla="*/ 741996 w 2041032"/>
                          <a:gd name="connsiteY11" fmla="*/ 2209800 h 2409824"/>
                          <a:gd name="connsiteX12" fmla="*/ 698180 w 2041032"/>
                          <a:gd name="connsiteY12" fmla="*/ 1748790 h 2409824"/>
                          <a:gd name="connsiteX13" fmla="*/ 1355406 w 2041032"/>
                          <a:gd name="connsiteY13" fmla="*/ 1748790 h 2409824"/>
                          <a:gd name="connsiteX14" fmla="*/ 1355406 w 2041032"/>
                          <a:gd name="connsiteY14" fmla="*/ 1947862 h 2409824"/>
                          <a:gd name="connsiteX15" fmla="*/ 1308732 w 2041032"/>
                          <a:gd name="connsiteY15" fmla="*/ 1976436 h 2409824"/>
                          <a:gd name="connsiteX16" fmla="*/ 744852 w 2041032"/>
                          <a:gd name="connsiteY16" fmla="*/ 1976436 h 2409824"/>
                          <a:gd name="connsiteX17" fmla="*/ 698180 w 2041032"/>
                          <a:gd name="connsiteY17" fmla="*/ 1947862 h 2409824"/>
                          <a:gd name="connsiteX18" fmla="*/ 1027450 w 2041032"/>
                          <a:gd name="connsiteY18" fmla="*/ 1171439 h 2409824"/>
                          <a:gd name="connsiteX19" fmla="*/ 1100396 w 2041032"/>
                          <a:gd name="connsiteY19" fmla="*/ 1239880 h 2409824"/>
                          <a:gd name="connsiteX20" fmla="*/ 1033126 w 2041032"/>
                          <a:gd name="connsiteY20" fmla="*/ 1348738 h 2409824"/>
                          <a:gd name="connsiteX21" fmla="*/ 924270 w 2041032"/>
                          <a:gd name="connsiteY21" fmla="*/ 1281468 h 2409824"/>
                          <a:gd name="connsiteX22" fmla="*/ 991538 w 2041032"/>
                          <a:gd name="connsiteY22" fmla="*/ 1172613 h 2409824"/>
                          <a:gd name="connsiteX23" fmla="*/ 1027450 w 2041032"/>
                          <a:gd name="connsiteY23" fmla="*/ 1171439 h 2409824"/>
                          <a:gd name="connsiteX24" fmla="*/ 1012506 w 2041032"/>
                          <a:gd name="connsiteY24" fmla="*/ 1136332 h 2409824"/>
                          <a:gd name="connsiteX25" fmla="*/ 887728 w 2041032"/>
                          <a:gd name="connsiteY25" fmla="*/ 1261110 h 2409824"/>
                          <a:gd name="connsiteX26" fmla="*/ 1012506 w 2041032"/>
                          <a:gd name="connsiteY26" fmla="*/ 1385888 h 2409824"/>
                          <a:gd name="connsiteX27" fmla="*/ 1137284 w 2041032"/>
                          <a:gd name="connsiteY27" fmla="*/ 1261110 h 2409824"/>
                          <a:gd name="connsiteX28" fmla="*/ 1012506 w 2041032"/>
                          <a:gd name="connsiteY28" fmla="*/ 1136332 h 2409824"/>
                          <a:gd name="connsiteX29" fmla="*/ 1012506 w 2041032"/>
                          <a:gd name="connsiteY29" fmla="*/ 592455 h 2409824"/>
                          <a:gd name="connsiteX30" fmla="*/ 1054416 w 2041032"/>
                          <a:gd name="connsiteY30" fmla="*/ 634365 h 2409824"/>
                          <a:gd name="connsiteX31" fmla="*/ 1138236 w 2041032"/>
                          <a:gd name="connsiteY31" fmla="*/ 634365 h 2409824"/>
                          <a:gd name="connsiteX32" fmla="*/ 1180146 w 2041032"/>
                          <a:gd name="connsiteY32" fmla="*/ 676275 h 2409824"/>
                          <a:gd name="connsiteX33" fmla="*/ 1138236 w 2041032"/>
                          <a:gd name="connsiteY33" fmla="*/ 718185 h 2409824"/>
                          <a:gd name="connsiteX34" fmla="*/ 1054416 w 2041032"/>
                          <a:gd name="connsiteY34" fmla="*/ 718185 h 2409824"/>
                          <a:gd name="connsiteX35" fmla="*/ 1054416 w 2041032"/>
                          <a:gd name="connsiteY35" fmla="*/ 760095 h 2409824"/>
                          <a:gd name="connsiteX36" fmla="*/ 1096326 w 2041032"/>
                          <a:gd name="connsiteY36" fmla="*/ 760095 h 2409824"/>
                          <a:gd name="connsiteX37" fmla="*/ 1138236 w 2041032"/>
                          <a:gd name="connsiteY37" fmla="*/ 802005 h 2409824"/>
                          <a:gd name="connsiteX38" fmla="*/ 1096326 w 2041032"/>
                          <a:gd name="connsiteY38" fmla="*/ 843915 h 2409824"/>
                          <a:gd name="connsiteX39" fmla="*/ 1054416 w 2041032"/>
                          <a:gd name="connsiteY39" fmla="*/ 843915 h 2409824"/>
                          <a:gd name="connsiteX40" fmla="*/ 1054416 w 2041032"/>
                          <a:gd name="connsiteY40" fmla="*/ 1056322 h 2409824"/>
                          <a:gd name="connsiteX41" fmla="*/ 1221104 w 2041032"/>
                          <a:gd name="connsiteY41" fmla="*/ 1260156 h 2409824"/>
                          <a:gd name="connsiteX42" fmla="*/ 1012506 w 2041032"/>
                          <a:gd name="connsiteY42" fmla="*/ 1468756 h 2409824"/>
                          <a:gd name="connsiteX43" fmla="*/ 803908 w 2041032"/>
                          <a:gd name="connsiteY43" fmla="*/ 1260156 h 2409824"/>
                          <a:gd name="connsiteX44" fmla="*/ 970596 w 2041032"/>
                          <a:gd name="connsiteY44" fmla="*/ 1055370 h 2409824"/>
                          <a:gd name="connsiteX45" fmla="*/ 970596 w 2041032"/>
                          <a:gd name="connsiteY45" fmla="*/ 634365 h 2409824"/>
                          <a:gd name="connsiteX46" fmla="*/ 1012506 w 2041032"/>
                          <a:gd name="connsiteY46" fmla="*/ 592455 h 2409824"/>
                          <a:gd name="connsiteX47" fmla="*/ 1012506 w 2041032"/>
                          <a:gd name="connsiteY47" fmla="*/ 559117 h 2409824"/>
                          <a:gd name="connsiteX48" fmla="*/ 936306 w 2041032"/>
                          <a:gd name="connsiteY48" fmla="*/ 635317 h 2409824"/>
                          <a:gd name="connsiteX49" fmla="*/ 936306 w 2041032"/>
                          <a:gd name="connsiteY49" fmla="*/ 1030605 h 2409824"/>
                          <a:gd name="connsiteX50" fmla="*/ 769620 w 2041032"/>
                          <a:gd name="connsiteY50" fmla="*/ 1261110 h 2409824"/>
                          <a:gd name="connsiteX51" fmla="*/ 1012506 w 2041032"/>
                          <a:gd name="connsiteY51" fmla="*/ 1503996 h 2409824"/>
                          <a:gd name="connsiteX52" fmla="*/ 1255394 w 2041032"/>
                          <a:gd name="connsiteY52" fmla="*/ 1261110 h 2409824"/>
                          <a:gd name="connsiteX53" fmla="*/ 1088706 w 2041032"/>
                          <a:gd name="connsiteY53" fmla="*/ 1030605 h 2409824"/>
                          <a:gd name="connsiteX54" fmla="*/ 1088706 w 2041032"/>
                          <a:gd name="connsiteY54" fmla="*/ 878205 h 2409824"/>
                          <a:gd name="connsiteX55" fmla="*/ 1095374 w 2041032"/>
                          <a:gd name="connsiteY55" fmla="*/ 878205 h 2409824"/>
                          <a:gd name="connsiteX56" fmla="*/ 1171574 w 2041032"/>
                          <a:gd name="connsiteY56" fmla="*/ 802005 h 2409824"/>
                          <a:gd name="connsiteX57" fmla="*/ 1152524 w 2041032"/>
                          <a:gd name="connsiteY57" fmla="*/ 751522 h 2409824"/>
                          <a:gd name="connsiteX58" fmla="*/ 1213484 w 2041032"/>
                          <a:gd name="connsiteY58" fmla="*/ 677227 h 2409824"/>
                          <a:gd name="connsiteX59" fmla="*/ 1137284 w 2041032"/>
                          <a:gd name="connsiteY59" fmla="*/ 601027 h 2409824"/>
                          <a:gd name="connsiteX60" fmla="*/ 1080132 w 2041032"/>
                          <a:gd name="connsiteY60" fmla="*/ 601027 h 2409824"/>
                          <a:gd name="connsiteX61" fmla="*/ 1012506 w 2041032"/>
                          <a:gd name="connsiteY61" fmla="*/ 559117 h 2409824"/>
                          <a:gd name="connsiteX62" fmla="*/ 1034414 w 2041032"/>
                          <a:gd name="connsiteY62" fmla="*/ 346710 h 2409824"/>
                          <a:gd name="connsiteX63" fmla="*/ 1039176 w 2041032"/>
                          <a:gd name="connsiteY63" fmla="*/ 346710 h 2409824"/>
                          <a:gd name="connsiteX64" fmla="*/ 1505900 w 2041032"/>
                          <a:gd name="connsiteY64" fmla="*/ 550545 h 2409824"/>
                          <a:gd name="connsiteX65" fmla="*/ 1705926 w 2041032"/>
                          <a:gd name="connsiteY65" fmla="*/ 1032510 h 2409824"/>
                          <a:gd name="connsiteX66" fmla="*/ 1368740 w 2041032"/>
                          <a:gd name="connsiteY66" fmla="*/ 1655444 h 2409824"/>
                          <a:gd name="connsiteX67" fmla="*/ 1360168 w 2041032"/>
                          <a:gd name="connsiteY67" fmla="*/ 1660208 h 2409824"/>
                          <a:gd name="connsiteX68" fmla="*/ 1360168 w 2041032"/>
                          <a:gd name="connsiteY68" fmla="*/ 1714500 h 2409824"/>
                          <a:gd name="connsiteX69" fmla="*/ 690560 w 2041032"/>
                          <a:gd name="connsiteY69" fmla="*/ 1714500 h 2409824"/>
                          <a:gd name="connsiteX70" fmla="*/ 690560 w 2041032"/>
                          <a:gd name="connsiteY70" fmla="*/ 1660208 h 2409824"/>
                          <a:gd name="connsiteX71" fmla="*/ 681988 w 2041032"/>
                          <a:gd name="connsiteY71" fmla="*/ 1655444 h 2409824"/>
                          <a:gd name="connsiteX72" fmla="*/ 342900 w 2041032"/>
                          <a:gd name="connsiteY72" fmla="*/ 1032510 h 2409824"/>
                          <a:gd name="connsiteX73" fmla="*/ 1034414 w 2041032"/>
                          <a:gd name="connsiteY73" fmla="*/ 346710 h 2409824"/>
                          <a:gd name="connsiteX74" fmla="*/ 955356 w 2041032"/>
                          <a:gd name="connsiteY74" fmla="*/ 0 h 2409824"/>
                          <a:gd name="connsiteX75" fmla="*/ 1086800 w 2041032"/>
                          <a:gd name="connsiteY75" fmla="*/ 0 h 2409824"/>
                          <a:gd name="connsiteX76" fmla="*/ 1163000 w 2041032"/>
                          <a:gd name="connsiteY76" fmla="*/ 27622 h 2409824"/>
                          <a:gd name="connsiteX77" fmla="*/ 1203006 w 2041032"/>
                          <a:gd name="connsiteY77" fmla="*/ 98107 h 2409824"/>
                          <a:gd name="connsiteX78" fmla="*/ 1229676 w 2041032"/>
                          <a:gd name="connsiteY78" fmla="*/ 250507 h 2409824"/>
                          <a:gd name="connsiteX79" fmla="*/ 1420176 w 2041032"/>
                          <a:gd name="connsiteY79" fmla="*/ 329565 h 2409824"/>
                          <a:gd name="connsiteX80" fmla="*/ 1546858 w 2041032"/>
                          <a:gd name="connsiteY80" fmla="*/ 240982 h 2409824"/>
                          <a:gd name="connsiteX81" fmla="*/ 1624964 w 2041032"/>
                          <a:gd name="connsiteY81" fmla="*/ 220027 h 2409824"/>
                          <a:gd name="connsiteX82" fmla="*/ 1698306 w 2041032"/>
                          <a:gd name="connsiteY82" fmla="*/ 254317 h 2409824"/>
                          <a:gd name="connsiteX83" fmla="*/ 1789746 w 2041032"/>
                          <a:gd name="connsiteY83" fmla="*/ 345757 h 2409824"/>
                          <a:gd name="connsiteX84" fmla="*/ 1824036 w 2041032"/>
                          <a:gd name="connsiteY84" fmla="*/ 419100 h 2409824"/>
                          <a:gd name="connsiteX85" fmla="*/ 1803080 w 2041032"/>
                          <a:gd name="connsiteY85" fmla="*/ 497205 h 2409824"/>
                          <a:gd name="connsiteX86" fmla="*/ 1713546 w 2041032"/>
                          <a:gd name="connsiteY86" fmla="*/ 622935 h 2409824"/>
                          <a:gd name="connsiteX87" fmla="*/ 1792604 w 2041032"/>
                          <a:gd name="connsiteY87" fmla="*/ 813435 h 2409824"/>
                          <a:gd name="connsiteX88" fmla="*/ 1945004 w 2041032"/>
                          <a:gd name="connsiteY88" fmla="*/ 840105 h 2409824"/>
                          <a:gd name="connsiteX89" fmla="*/ 2015488 w 2041032"/>
                          <a:gd name="connsiteY89" fmla="*/ 880110 h 2409824"/>
                          <a:gd name="connsiteX90" fmla="*/ 2040254 w 2041032"/>
                          <a:gd name="connsiteY90" fmla="*/ 956310 h 2409824"/>
                          <a:gd name="connsiteX91" fmla="*/ 2040254 w 2041032"/>
                          <a:gd name="connsiteY91" fmla="*/ 1084897 h 2409824"/>
                          <a:gd name="connsiteX92" fmla="*/ 2012632 w 2041032"/>
                          <a:gd name="connsiteY92" fmla="*/ 1161097 h 2409824"/>
                          <a:gd name="connsiteX93" fmla="*/ 1942146 w 2041032"/>
                          <a:gd name="connsiteY93" fmla="*/ 1201102 h 2409824"/>
                          <a:gd name="connsiteX94" fmla="*/ 1789746 w 2041032"/>
                          <a:gd name="connsiteY94" fmla="*/ 1227772 h 2409824"/>
                          <a:gd name="connsiteX95" fmla="*/ 1710688 w 2041032"/>
                          <a:gd name="connsiteY95" fmla="*/ 1418272 h 2409824"/>
                          <a:gd name="connsiteX96" fmla="*/ 1799272 w 2041032"/>
                          <a:gd name="connsiteY96" fmla="*/ 1544956 h 2409824"/>
                          <a:gd name="connsiteX97" fmla="*/ 1820226 w 2041032"/>
                          <a:gd name="connsiteY97" fmla="*/ 1623060 h 2409824"/>
                          <a:gd name="connsiteX98" fmla="*/ 1785936 w 2041032"/>
                          <a:gd name="connsiteY98" fmla="*/ 1696402 h 2409824"/>
                          <a:gd name="connsiteX99" fmla="*/ 1694496 w 2041032"/>
                          <a:gd name="connsiteY99" fmla="*/ 1787842 h 2409824"/>
                          <a:gd name="connsiteX100" fmla="*/ 1621154 w 2041032"/>
                          <a:gd name="connsiteY100" fmla="*/ 1821180 h 2409824"/>
                          <a:gd name="connsiteX101" fmla="*/ 1544000 w 2041032"/>
                          <a:gd name="connsiteY101" fmla="*/ 1800224 h 2409824"/>
                          <a:gd name="connsiteX102" fmla="*/ 1419224 w 2041032"/>
                          <a:gd name="connsiteY102" fmla="*/ 1712596 h 2409824"/>
                          <a:gd name="connsiteX103" fmla="*/ 1389696 w 2041032"/>
                          <a:gd name="connsiteY103" fmla="*/ 1728788 h 2409824"/>
                          <a:gd name="connsiteX104" fmla="*/ 1389696 w 2041032"/>
                          <a:gd name="connsiteY104" fmla="*/ 1680210 h 2409824"/>
                          <a:gd name="connsiteX105" fmla="*/ 1735454 w 2041032"/>
                          <a:gd name="connsiteY105" fmla="*/ 1032510 h 2409824"/>
                          <a:gd name="connsiteX106" fmla="*/ 1525904 w 2041032"/>
                          <a:gd name="connsiteY106" fmla="*/ 525780 h 2409824"/>
                          <a:gd name="connsiteX107" fmla="*/ 1029652 w 2041032"/>
                          <a:gd name="connsiteY107" fmla="*/ 312420 h 2409824"/>
                          <a:gd name="connsiteX108" fmla="*/ 989646 w 2041032"/>
                          <a:gd name="connsiteY108" fmla="*/ 313372 h 2409824"/>
                          <a:gd name="connsiteX109" fmla="*/ 303846 w 2041032"/>
                          <a:gd name="connsiteY109" fmla="*/ 1032510 h 2409824"/>
                          <a:gd name="connsiteX110" fmla="*/ 651508 w 2041032"/>
                          <a:gd name="connsiteY110" fmla="*/ 1680210 h 2409824"/>
                          <a:gd name="connsiteX111" fmla="*/ 651508 w 2041032"/>
                          <a:gd name="connsiteY111" fmla="*/ 1728788 h 2409824"/>
                          <a:gd name="connsiteX112" fmla="*/ 622932 w 2041032"/>
                          <a:gd name="connsiteY112" fmla="*/ 1713548 h 2409824"/>
                          <a:gd name="connsiteX113" fmla="*/ 496252 w 2041032"/>
                          <a:gd name="connsiteY113" fmla="*/ 1802130 h 2409824"/>
                          <a:gd name="connsiteX114" fmla="*/ 418146 w 2041032"/>
                          <a:gd name="connsiteY114" fmla="*/ 1823084 h 2409824"/>
                          <a:gd name="connsiteX115" fmla="*/ 344804 w 2041032"/>
                          <a:gd name="connsiteY115" fmla="*/ 1788796 h 2409824"/>
                          <a:gd name="connsiteX116" fmla="*/ 253364 w 2041032"/>
                          <a:gd name="connsiteY116" fmla="*/ 1697356 h 2409824"/>
                          <a:gd name="connsiteX117" fmla="*/ 219074 w 2041032"/>
                          <a:gd name="connsiteY117" fmla="*/ 1624012 h 2409824"/>
                          <a:gd name="connsiteX118" fmla="*/ 240028 w 2041032"/>
                          <a:gd name="connsiteY118" fmla="*/ 1545908 h 2409824"/>
                          <a:gd name="connsiteX119" fmla="*/ 329564 w 2041032"/>
                          <a:gd name="connsiteY119" fmla="*/ 1420176 h 2409824"/>
                          <a:gd name="connsiteX120" fmla="*/ 250506 w 2041032"/>
                          <a:gd name="connsiteY120" fmla="*/ 1229677 h 2409824"/>
                          <a:gd name="connsiteX121" fmla="*/ 98106 w 2041032"/>
                          <a:gd name="connsiteY121" fmla="*/ 1203007 h 2409824"/>
                          <a:gd name="connsiteX122" fmla="*/ 27620 w 2041032"/>
                          <a:gd name="connsiteY122" fmla="*/ 1163002 h 2409824"/>
                          <a:gd name="connsiteX123" fmla="*/ 0 w 2041032"/>
                          <a:gd name="connsiteY123" fmla="*/ 1086802 h 2409824"/>
                          <a:gd name="connsiteX124" fmla="*/ 0 w 2041032"/>
                          <a:gd name="connsiteY124" fmla="*/ 955357 h 2409824"/>
                          <a:gd name="connsiteX125" fmla="*/ 27620 w 2041032"/>
                          <a:gd name="connsiteY125" fmla="*/ 879157 h 2409824"/>
                          <a:gd name="connsiteX126" fmla="*/ 98106 w 2041032"/>
                          <a:gd name="connsiteY126" fmla="*/ 839152 h 2409824"/>
                          <a:gd name="connsiteX127" fmla="*/ 250506 w 2041032"/>
                          <a:gd name="connsiteY127" fmla="*/ 812482 h 2409824"/>
                          <a:gd name="connsiteX128" fmla="*/ 329564 w 2041032"/>
                          <a:gd name="connsiteY128" fmla="*/ 621982 h 2409824"/>
                          <a:gd name="connsiteX129" fmla="*/ 240980 w 2041032"/>
                          <a:gd name="connsiteY129" fmla="*/ 495300 h 2409824"/>
                          <a:gd name="connsiteX130" fmla="*/ 220026 w 2041032"/>
                          <a:gd name="connsiteY130" fmla="*/ 418147 h 2409824"/>
                          <a:gd name="connsiteX131" fmla="*/ 253364 w 2041032"/>
                          <a:gd name="connsiteY131" fmla="*/ 344805 h 2409824"/>
                          <a:gd name="connsiteX132" fmla="*/ 344804 w 2041032"/>
                          <a:gd name="connsiteY132" fmla="*/ 253365 h 2409824"/>
                          <a:gd name="connsiteX133" fmla="*/ 418146 w 2041032"/>
                          <a:gd name="connsiteY133" fmla="*/ 219075 h 2409824"/>
                          <a:gd name="connsiteX134" fmla="*/ 496252 w 2041032"/>
                          <a:gd name="connsiteY134" fmla="*/ 240030 h 2409824"/>
                          <a:gd name="connsiteX135" fmla="*/ 621980 w 2041032"/>
                          <a:gd name="connsiteY135" fmla="*/ 329565 h 2409824"/>
                          <a:gd name="connsiteX136" fmla="*/ 812480 w 2041032"/>
                          <a:gd name="connsiteY136" fmla="*/ 250507 h 2409824"/>
                          <a:gd name="connsiteX137" fmla="*/ 839152 w 2041032"/>
                          <a:gd name="connsiteY137" fmla="*/ 98107 h 2409824"/>
                          <a:gd name="connsiteX138" fmla="*/ 879156 w 2041032"/>
                          <a:gd name="connsiteY138" fmla="*/ 27622 h 2409824"/>
                          <a:gd name="connsiteX139" fmla="*/ 955356 w 2041032"/>
                          <a:gd name="connsiteY139" fmla="*/ 0 h 240982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  <a:cxn ang="0">
                            <a:pos x="connsiteX116" y="connsiteY116"/>
                          </a:cxn>
                          <a:cxn ang="0">
                            <a:pos x="connsiteX117" y="connsiteY117"/>
                          </a:cxn>
                          <a:cxn ang="0">
                            <a:pos x="connsiteX118" y="connsiteY118"/>
                          </a:cxn>
                          <a:cxn ang="0">
                            <a:pos x="connsiteX119" y="connsiteY119"/>
                          </a:cxn>
                          <a:cxn ang="0">
                            <a:pos x="connsiteX120" y="connsiteY120"/>
                          </a:cxn>
                          <a:cxn ang="0">
                            <a:pos x="connsiteX121" y="connsiteY121"/>
                          </a:cxn>
                          <a:cxn ang="0">
                            <a:pos x="connsiteX122" y="connsiteY122"/>
                          </a:cxn>
                          <a:cxn ang="0">
                            <a:pos x="connsiteX123" y="connsiteY123"/>
                          </a:cxn>
                          <a:cxn ang="0">
                            <a:pos x="connsiteX124" y="connsiteY124"/>
                          </a:cxn>
                          <a:cxn ang="0">
                            <a:pos x="connsiteX125" y="connsiteY125"/>
                          </a:cxn>
                          <a:cxn ang="0">
                            <a:pos x="connsiteX126" y="connsiteY126"/>
                          </a:cxn>
                          <a:cxn ang="0">
                            <a:pos x="connsiteX127" y="connsiteY127"/>
                          </a:cxn>
                          <a:cxn ang="0">
                            <a:pos x="connsiteX128" y="connsiteY128"/>
                          </a:cxn>
                          <a:cxn ang="0">
                            <a:pos x="connsiteX129" y="connsiteY129"/>
                          </a:cxn>
                          <a:cxn ang="0">
                            <a:pos x="connsiteX130" y="connsiteY130"/>
                          </a:cxn>
                          <a:cxn ang="0">
                            <a:pos x="connsiteX131" y="connsiteY131"/>
                          </a:cxn>
                          <a:cxn ang="0">
                            <a:pos x="connsiteX132" y="connsiteY132"/>
                          </a:cxn>
                          <a:cxn ang="0">
                            <a:pos x="connsiteX133" y="connsiteY133"/>
                          </a:cxn>
                          <a:cxn ang="0">
                            <a:pos x="connsiteX134" y="connsiteY134"/>
                          </a:cxn>
                          <a:cxn ang="0">
                            <a:pos x="connsiteX135" y="connsiteY135"/>
                          </a:cxn>
                          <a:cxn ang="0">
                            <a:pos x="connsiteX136" y="connsiteY136"/>
                          </a:cxn>
                          <a:cxn ang="0">
                            <a:pos x="connsiteX137" y="connsiteY137"/>
                          </a:cxn>
                          <a:cxn ang="0">
                            <a:pos x="connsiteX138" y="connsiteY138"/>
                          </a:cxn>
                          <a:cxn ang="0">
                            <a:pos x="connsiteX139" y="connsiteY139"/>
                          </a:cxn>
                        </a:cxnLst>
                        <a:rect l="l" t="t" r="r" b="b"/>
                        <a:pathLst>
                          <a:path w="2041032" h="2409824">
                            <a:moveTo>
                              <a:pt x="816292" y="2271712"/>
                            </a:moveTo>
                            <a:lnTo>
                              <a:pt x="1239200" y="2271712"/>
                            </a:lnTo>
                            <a:lnTo>
                              <a:pt x="1239200" y="2392680"/>
                            </a:lnTo>
                            <a:cubicBezTo>
                              <a:pt x="1239200" y="2402204"/>
                              <a:pt x="1224914" y="2409824"/>
                              <a:pt x="1208720" y="2409824"/>
                            </a:cubicBezTo>
                            <a:lnTo>
                              <a:pt x="845820" y="2409824"/>
                            </a:lnTo>
                            <a:cubicBezTo>
                              <a:pt x="828674" y="2409824"/>
                              <a:pt x="815340" y="2402204"/>
                              <a:pt x="815340" y="2392680"/>
                            </a:cubicBezTo>
                            <a:close/>
                            <a:moveTo>
                              <a:pt x="742948" y="2010728"/>
                            </a:moveTo>
                            <a:lnTo>
                              <a:pt x="1312544" y="2010728"/>
                            </a:lnTo>
                            <a:lnTo>
                              <a:pt x="1312544" y="2209800"/>
                            </a:lnTo>
                            <a:cubicBezTo>
                              <a:pt x="1312544" y="2225992"/>
                              <a:pt x="1294446" y="2238376"/>
                              <a:pt x="1271586" y="2238376"/>
                            </a:cubicBezTo>
                            <a:lnTo>
                              <a:pt x="782954" y="2238376"/>
                            </a:lnTo>
                            <a:cubicBezTo>
                              <a:pt x="760092" y="2238376"/>
                              <a:pt x="741996" y="2225040"/>
                              <a:pt x="741996" y="2209800"/>
                            </a:cubicBezTo>
                            <a:close/>
                            <a:moveTo>
                              <a:pt x="698180" y="1748790"/>
                            </a:moveTo>
                            <a:lnTo>
                              <a:pt x="1355406" y="1748790"/>
                            </a:lnTo>
                            <a:lnTo>
                              <a:pt x="1355406" y="1947862"/>
                            </a:lnTo>
                            <a:cubicBezTo>
                              <a:pt x="1355406" y="1964056"/>
                              <a:pt x="1334452" y="1976436"/>
                              <a:pt x="1308732" y="1976436"/>
                            </a:cubicBezTo>
                            <a:lnTo>
                              <a:pt x="744852" y="1976436"/>
                            </a:lnTo>
                            <a:cubicBezTo>
                              <a:pt x="719136" y="1976436"/>
                              <a:pt x="698180" y="1963102"/>
                              <a:pt x="698180" y="1947862"/>
                            </a:cubicBezTo>
                            <a:close/>
                            <a:moveTo>
                              <a:pt x="1027450" y="1171439"/>
                            </a:moveTo>
                            <a:cubicBezTo>
                              <a:pt x="1062214" y="1177345"/>
                              <a:pt x="1091784" y="1203404"/>
                              <a:pt x="1100396" y="1239880"/>
                            </a:cubicBezTo>
                            <a:cubicBezTo>
                              <a:pt x="1111880" y="1288516"/>
                              <a:pt x="1081762" y="1337254"/>
                              <a:pt x="1033126" y="1348738"/>
                            </a:cubicBezTo>
                            <a:cubicBezTo>
                              <a:pt x="984492" y="1360222"/>
                              <a:pt x="935754" y="1330104"/>
                              <a:pt x="924270" y="1281468"/>
                            </a:cubicBezTo>
                            <a:cubicBezTo>
                              <a:pt x="912786" y="1232834"/>
                              <a:pt x="942904" y="1184097"/>
                              <a:pt x="991538" y="1172613"/>
                            </a:cubicBezTo>
                            <a:cubicBezTo>
                              <a:pt x="1003698" y="1169742"/>
                              <a:pt x="1015862" y="1169471"/>
                              <a:pt x="1027450" y="1171439"/>
                            </a:cubicBezTo>
                            <a:close/>
                            <a:moveTo>
                              <a:pt x="1012506" y="1136332"/>
                            </a:moveTo>
                            <a:cubicBezTo>
                              <a:pt x="943926" y="1136332"/>
                              <a:pt x="887728" y="1191577"/>
                              <a:pt x="887728" y="1261110"/>
                            </a:cubicBezTo>
                            <a:cubicBezTo>
                              <a:pt x="887728" y="1329690"/>
                              <a:pt x="942974" y="1385888"/>
                              <a:pt x="1012506" y="1385888"/>
                            </a:cubicBezTo>
                            <a:cubicBezTo>
                              <a:pt x="1082040" y="1385888"/>
                              <a:pt x="1138236" y="1329690"/>
                              <a:pt x="1137284" y="1261110"/>
                            </a:cubicBezTo>
                            <a:cubicBezTo>
                              <a:pt x="1137284" y="1192530"/>
                              <a:pt x="1082040" y="1136332"/>
                              <a:pt x="1012506" y="1136332"/>
                            </a:cubicBezTo>
                            <a:close/>
                            <a:moveTo>
                              <a:pt x="1012506" y="592455"/>
                            </a:moveTo>
                            <a:cubicBezTo>
                              <a:pt x="1035368" y="592455"/>
                              <a:pt x="1054416" y="611505"/>
                              <a:pt x="1054416" y="634365"/>
                            </a:cubicBezTo>
                            <a:lnTo>
                              <a:pt x="1138236" y="634365"/>
                            </a:lnTo>
                            <a:cubicBezTo>
                              <a:pt x="1161096" y="634365"/>
                              <a:pt x="1180146" y="653415"/>
                              <a:pt x="1180146" y="676275"/>
                            </a:cubicBezTo>
                            <a:cubicBezTo>
                              <a:pt x="1180146" y="699135"/>
                              <a:pt x="1161096" y="718185"/>
                              <a:pt x="1138236" y="718185"/>
                            </a:cubicBezTo>
                            <a:lnTo>
                              <a:pt x="1054416" y="718185"/>
                            </a:lnTo>
                            <a:lnTo>
                              <a:pt x="1054416" y="760095"/>
                            </a:lnTo>
                            <a:lnTo>
                              <a:pt x="1096326" y="760095"/>
                            </a:lnTo>
                            <a:cubicBezTo>
                              <a:pt x="1119188" y="760095"/>
                              <a:pt x="1138236" y="779145"/>
                              <a:pt x="1138236" y="802005"/>
                            </a:cubicBezTo>
                            <a:cubicBezTo>
                              <a:pt x="1138236" y="824865"/>
                              <a:pt x="1119188" y="843915"/>
                              <a:pt x="1096326" y="843915"/>
                            </a:cubicBezTo>
                            <a:lnTo>
                              <a:pt x="1054416" y="843915"/>
                            </a:lnTo>
                            <a:lnTo>
                              <a:pt x="1054416" y="1056322"/>
                            </a:lnTo>
                            <a:cubicBezTo>
                              <a:pt x="1149668" y="1076325"/>
                              <a:pt x="1221104" y="1160145"/>
                              <a:pt x="1221104" y="1260156"/>
                            </a:cubicBezTo>
                            <a:cubicBezTo>
                              <a:pt x="1221104" y="1375410"/>
                              <a:pt x="1127760" y="1468756"/>
                              <a:pt x="1012506" y="1468756"/>
                            </a:cubicBezTo>
                            <a:cubicBezTo>
                              <a:pt x="897254" y="1468756"/>
                              <a:pt x="803908" y="1375410"/>
                              <a:pt x="803908" y="1260156"/>
                            </a:cubicBezTo>
                            <a:cubicBezTo>
                              <a:pt x="803908" y="1159192"/>
                              <a:pt x="875346" y="1074420"/>
                              <a:pt x="970596" y="1055370"/>
                            </a:cubicBezTo>
                            <a:lnTo>
                              <a:pt x="970596" y="634365"/>
                            </a:lnTo>
                            <a:cubicBezTo>
                              <a:pt x="970596" y="611505"/>
                              <a:pt x="989646" y="592455"/>
                              <a:pt x="1012506" y="592455"/>
                            </a:cubicBezTo>
                            <a:close/>
                            <a:moveTo>
                              <a:pt x="1012506" y="559117"/>
                            </a:moveTo>
                            <a:cubicBezTo>
                              <a:pt x="970596" y="559117"/>
                              <a:pt x="936306" y="593407"/>
                              <a:pt x="936306" y="635317"/>
                            </a:cubicBezTo>
                            <a:lnTo>
                              <a:pt x="936306" y="1030605"/>
                            </a:lnTo>
                            <a:cubicBezTo>
                              <a:pt x="838200" y="1062990"/>
                              <a:pt x="769620" y="1155382"/>
                              <a:pt x="769620" y="1261110"/>
                            </a:cubicBezTo>
                            <a:cubicBezTo>
                              <a:pt x="769620" y="1395412"/>
                              <a:pt x="878204" y="1503996"/>
                              <a:pt x="1012506" y="1503996"/>
                            </a:cubicBezTo>
                            <a:cubicBezTo>
                              <a:pt x="1146808" y="1503996"/>
                              <a:pt x="1255394" y="1394460"/>
                              <a:pt x="1255394" y="1261110"/>
                            </a:cubicBezTo>
                            <a:cubicBezTo>
                              <a:pt x="1255394" y="1155382"/>
                              <a:pt x="1186814" y="1062990"/>
                              <a:pt x="1088706" y="1030605"/>
                            </a:cubicBezTo>
                            <a:lnTo>
                              <a:pt x="1088706" y="878205"/>
                            </a:lnTo>
                            <a:lnTo>
                              <a:pt x="1095374" y="878205"/>
                            </a:lnTo>
                            <a:cubicBezTo>
                              <a:pt x="1137284" y="878205"/>
                              <a:pt x="1171574" y="843915"/>
                              <a:pt x="1171574" y="802005"/>
                            </a:cubicBezTo>
                            <a:cubicBezTo>
                              <a:pt x="1171574" y="782955"/>
                              <a:pt x="1164906" y="764857"/>
                              <a:pt x="1152524" y="751522"/>
                            </a:cubicBezTo>
                            <a:cubicBezTo>
                              <a:pt x="1186814" y="744855"/>
                              <a:pt x="1213484" y="714375"/>
                              <a:pt x="1213484" y="677227"/>
                            </a:cubicBezTo>
                            <a:cubicBezTo>
                              <a:pt x="1213484" y="635317"/>
                              <a:pt x="1179194" y="601027"/>
                              <a:pt x="1137284" y="601027"/>
                            </a:cubicBezTo>
                            <a:lnTo>
                              <a:pt x="1080132" y="601027"/>
                            </a:lnTo>
                            <a:cubicBezTo>
                              <a:pt x="1067752" y="576262"/>
                              <a:pt x="1042032" y="559117"/>
                              <a:pt x="1012506" y="559117"/>
                            </a:cubicBezTo>
                            <a:close/>
                            <a:moveTo>
                              <a:pt x="1034414" y="346710"/>
                            </a:moveTo>
                            <a:lnTo>
                              <a:pt x="1039176" y="346710"/>
                            </a:lnTo>
                            <a:cubicBezTo>
                              <a:pt x="1212532" y="348615"/>
                              <a:pt x="1378266" y="421005"/>
                              <a:pt x="1505900" y="550545"/>
                            </a:cubicBezTo>
                            <a:cubicBezTo>
                              <a:pt x="1634488" y="681037"/>
                              <a:pt x="1704974" y="852487"/>
                              <a:pt x="1705926" y="1032510"/>
                            </a:cubicBezTo>
                            <a:cubicBezTo>
                              <a:pt x="1705926" y="1303020"/>
                              <a:pt x="1576386" y="1542096"/>
                              <a:pt x="1368740" y="1655444"/>
                            </a:cubicBezTo>
                            <a:lnTo>
                              <a:pt x="1360168" y="1660208"/>
                            </a:lnTo>
                            <a:lnTo>
                              <a:pt x="1360168" y="1714500"/>
                            </a:lnTo>
                            <a:lnTo>
                              <a:pt x="690560" y="1714500"/>
                            </a:lnTo>
                            <a:lnTo>
                              <a:pt x="690560" y="1660208"/>
                            </a:lnTo>
                            <a:lnTo>
                              <a:pt x="681988" y="1655444"/>
                            </a:lnTo>
                            <a:cubicBezTo>
                              <a:pt x="476248" y="1542096"/>
                              <a:pt x="342900" y="1298256"/>
                              <a:pt x="342900" y="1032510"/>
                            </a:cubicBezTo>
                            <a:cubicBezTo>
                              <a:pt x="342900" y="667702"/>
                              <a:pt x="665796" y="346710"/>
                              <a:pt x="1034414" y="346710"/>
                            </a:cubicBezTo>
                            <a:close/>
                            <a:moveTo>
                              <a:pt x="955356" y="0"/>
                            </a:moveTo>
                            <a:lnTo>
                              <a:pt x="1086800" y="0"/>
                            </a:lnTo>
                            <a:cubicBezTo>
                              <a:pt x="1115376" y="0"/>
                              <a:pt x="1142046" y="9525"/>
                              <a:pt x="1163000" y="27622"/>
                            </a:cubicBezTo>
                            <a:cubicBezTo>
                              <a:pt x="1183956" y="45720"/>
                              <a:pt x="1198244" y="70485"/>
                              <a:pt x="1203006" y="98107"/>
                            </a:cubicBezTo>
                            <a:lnTo>
                              <a:pt x="1229676" y="250507"/>
                            </a:lnTo>
                            <a:cubicBezTo>
                              <a:pt x="1296352" y="268605"/>
                              <a:pt x="1360168" y="295275"/>
                              <a:pt x="1420176" y="329565"/>
                            </a:cubicBezTo>
                            <a:lnTo>
                              <a:pt x="1546858" y="240982"/>
                            </a:lnTo>
                            <a:cubicBezTo>
                              <a:pt x="1569720" y="224790"/>
                              <a:pt x="1597340" y="217170"/>
                              <a:pt x="1624964" y="220027"/>
                            </a:cubicBezTo>
                            <a:cubicBezTo>
                              <a:pt x="1652586" y="222885"/>
                              <a:pt x="1678304" y="234315"/>
                              <a:pt x="1698306" y="254317"/>
                            </a:cubicBezTo>
                            <a:lnTo>
                              <a:pt x="1789746" y="345757"/>
                            </a:lnTo>
                            <a:cubicBezTo>
                              <a:pt x="1809748" y="365760"/>
                              <a:pt x="1821180" y="391477"/>
                              <a:pt x="1824036" y="419100"/>
                            </a:cubicBezTo>
                            <a:cubicBezTo>
                              <a:pt x="1825940" y="446722"/>
                              <a:pt x="1819274" y="474345"/>
                              <a:pt x="1803080" y="497205"/>
                            </a:cubicBezTo>
                            <a:lnTo>
                              <a:pt x="1713546" y="622935"/>
                            </a:lnTo>
                            <a:cubicBezTo>
                              <a:pt x="1747836" y="682942"/>
                              <a:pt x="1774506" y="746760"/>
                              <a:pt x="1792604" y="813435"/>
                            </a:cubicBezTo>
                            <a:lnTo>
                              <a:pt x="1945004" y="840105"/>
                            </a:lnTo>
                            <a:cubicBezTo>
                              <a:pt x="1972626" y="844867"/>
                              <a:pt x="1997392" y="859155"/>
                              <a:pt x="2015488" y="880110"/>
                            </a:cubicBezTo>
                            <a:cubicBezTo>
                              <a:pt x="2033586" y="902017"/>
                              <a:pt x="2044064" y="928687"/>
                              <a:pt x="2040254" y="956310"/>
                            </a:cubicBezTo>
                            <a:lnTo>
                              <a:pt x="2040254" y="1084897"/>
                            </a:lnTo>
                            <a:cubicBezTo>
                              <a:pt x="2040254" y="1113472"/>
                              <a:pt x="2030728" y="1140142"/>
                              <a:pt x="2012632" y="1161097"/>
                            </a:cubicBezTo>
                            <a:cubicBezTo>
                              <a:pt x="1994532" y="1182052"/>
                              <a:pt x="1969768" y="1196340"/>
                              <a:pt x="1942146" y="1201102"/>
                            </a:cubicBezTo>
                            <a:lnTo>
                              <a:pt x="1789746" y="1227772"/>
                            </a:lnTo>
                            <a:cubicBezTo>
                              <a:pt x="1771648" y="1294448"/>
                              <a:pt x="1744980" y="1358264"/>
                              <a:pt x="1710688" y="1418272"/>
                            </a:cubicBezTo>
                            <a:lnTo>
                              <a:pt x="1799272" y="1544956"/>
                            </a:lnTo>
                            <a:cubicBezTo>
                              <a:pt x="1815464" y="1567816"/>
                              <a:pt x="1823084" y="1595436"/>
                              <a:pt x="1820226" y="1623060"/>
                            </a:cubicBezTo>
                            <a:cubicBezTo>
                              <a:pt x="1817368" y="1650682"/>
                              <a:pt x="1805940" y="1676400"/>
                              <a:pt x="1785936" y="1696402"/>
                            </a:cubicBezTo>
                            <a:lnTo>
                              <a:pt x="1694496" y="1787842"/>
                            </a:lnTo>
                            <a:cubicBezTo>
                              <a:pt x="1674494" y="1806892"/>
                              <a:pt x="1648776" y="1819276"/>
                              <a:pt x="1621154" y="1821180"/>
                            </a:cubicBezTo>
                            <a:cubicBezTo>
                              <a:pt x="1593532" y="1824036"/>
                              <a:pt x="1566860" y="1816416"/>
                              <a:pt x="1544000" y="1800224"/>
                            </a:cubicBezTo>
                            <a:lnTo>
                              <a:pt x="1419224" y="1712596"/>
                            </a:lnTo>
                            <a:cubicBezTo>
                              <a:pt x="1409700" y="1718310"/>
                              <a:pt x="1399220" y="1724024"/>
                              <a:pt x="1389696" y="1728788"/>
                            </a:cubicBezTo>
                            <a:lnTo>
                              <a:pt x="1389696" y="1680210"/>
                            </a:lnTo>
                            <a:cubicBezTo>
                              <a:pt x="1603056" y="1559242"/>
                              <a:pt x="1735454" y="1311592"/>
                              <a:pt x="1735454" y="1032510"/>
                            </a:cubicBezTo>
                            <a:cubicBezTo>
                              <a:pt x="1735454" y="842962"/>
                              <a:pt x="1661158" y="663892"/>
                              <a:pt x="1525904" y="525780"/>
                            </a:cubicBezTo>
                            <a:cubicBezTo>
                              <a:pt x="1390648" y="388620"/>
                              <a:pt x="1214436" y="312420"/>
                              <a:pt x="1029652" y="312420"/>
                            </a:cubicBezTo>
                            <a:lnTo>
                              <a:pt x="989646" y="313372"/>
                            </a:lnTo>
                            <a:cubicBezTo>
                              <a:pt x="620076" y="335280"/>
                              <a:pt x="303846" y="661987"/>
                              <a:pt x="303846" y="1032510"/>
                            </a:cubicBezTo>
                            <a:cubicBezTo>
                              <a:pt x="303846" y="1305876"/>
                              <a:pt x="440054" y="1559242"/>
                              <a:pt x="651508" y="1680210"/>
                            </a:cubicBezTo>
                            <a:lnTo>
                              <a:pt x="651508" y="1728788"/>
                            </a:lnTo>
                            <a:cubicBezTo>
                              <a:pt x="641984" y="1724024"/>
                              <a:pt x="632458" y="1719262"/>
                              <a:pt x="622932" y="1713548"/>
                            </a:cubicBezTo>
                            <a:lnTo>
                              <a:pt x="496252" y="1802130"/>
                            </a:lnTo>
                            <a:cubicBezTo>
                              <a:pt x="473392" y="1818322"/>
                              <a:pt x="445768" y="1825942"/>
                              <a:pt x="418146" y="1823084"/>
                            </a:cubicBezTo>
                            <a:cubicBezTo>
                              <a:pt x="390524" y="1820228"/>
                              <a:pt x="364806" y="1808796"/>
                              <a:pt x="344804" y="1788796"/>
                            </a:cubicBezTo>
                            <a:lnTo>
                              <a:pt x="253364" y="1697356"/>
                            </a:lnTo>
                            <a:cubicBezTo>
                              <a:pt x="233360" y="1677352"/>
                              <a:pt x="221932" y="1651636"/>
                              <a:pt x="219074" y="1624012"/>
                            </a:cubicBezTo>
                            <a:cubicBezTo>
                              <a:pt x="217168" y="1596390"/>
                              <a:pt x="223836" y="1568768"/>
                              <a:pt x="240028" y="1545908"/>
                            </a:cubicBezTo>
                            <a:lnTo>
                              <a:pt x="329564" y="1420176"/>
                            </a:lnTo>
                            <a:cubicBezTo>
                              <a:pt x="295274" y="1360170"/>
                              <a:pt x="268604" y="1296352"/>
                              <a:pt x="250506" y="1229677"/>
                            </a:cubicBezTo>
                            <a:lnTo>
                              <a:pt x="98106" y="1203007"/>
                            </a:lnTo>
                            <a:cubicBezTo>
                              <a:pt x="70484" y="1198245"/>
                              <a:pt x="45720" y="1183957"/>
                              <a:pt x="27620" y="1163002"/>
                            </a:cubicBezTo>
                            <a:cubicBezTo>
                              <a:pt x="10476" y="1141095"/>
                              <a:pt x="0" y="1114425"/>
                              <a:pt x="0" y="1086802"/>
                            </a:cubicBezTo>
                            <a:lnTo>
                              <a:pt x="0" y="955357"/>
                            </a:lnTo>
                            <a:cubicBezTo>
                              <a:pt x="0" y="926782"/>
                              <a:pt x="9524" y="900112"/>
                              <a:pt x="27620" y="879157"/>
                            </a:cubicBezTo>
                            <a:cubicBezTo>
                              <a:pt x="45720" y="858202"/>
                              <a:pt x="70484" y="843915"/>
                              <a:pt x="98106" y="839152"/>
                            </a:cubicBezTo>
                            <a:lnTo>
                              <a:pt x="250506" y="812482"/>
                            </a:lnTo>
                            <a:cubicBezTo>
                              <a:pt x="268604" y="745807"/>
                              <a:pt x="295274" y="681990"/>
                              <a:pt x="329564" y="621982"/>
                            </a:cubicBezTo>
                            <a:lnTo>
                              <a:pt x="240980" y="495300"/>
                            </a:lnTo>
                            <a:cubicBezTo>
                              <a:pt x="225740" y="473392"/>
                              <a:pt x="218120" y="445770"/>
                              <a:pt x="220026" y="418147"/>
                            </a:cubicBezTo>
                            <a:cubicBezTo>
                              <a:pt x="221932" y="390525"/>
                              <a:pt x="234314" y="364807"/>
                              <a:pt x="253364" y="344805"/>
                            </a:cubicBezTo>
                            <a:lnTo>
                              <a:pt x="344804" y="253365"/>
                            </a:lnTo>
                            <a:cubicBezTo>
                              <a:pt x="364806" y="233362"/>
                              <a:pt x="390524" y="221932"/>
                              <a:pt x="418146" y="219075"/>
                            </a:cubicBezTo>
                            <a:cubicBezTo>
                              <a:pt x="445768" y="217170"/>
                              <a:pt x="473392" y="223837"/>
                              <a:pt x="496252" y="240030"/>
                            </a:cubicBezTo>
                            <a:lnTo>
                              <a:pt x="621980" y="329565"/>
                            </a:lnTo>
                            <a:cubicBezTo>
                              <a:pt x="681988" y="295275"/>
                              <a:pt x="745806" y="268605"/>
                              <a:pt x="812480" y="250507"/>
                            </a:cubicBezTo>
                            <a:lnTo>
                              <a:pt x="839152" y="98107"/>
                            </a:lnTo>
                            <a:cubicBezTo>
                              <a:pt x="843914" y="70485"/>
                              <a:pt x="858200" y="45720"/>
                              <a:pt x="879156" y="27622"/>
                            </a:cubicBezTo>
                            <a:cubicBezTo>
                              <a:pt x="901064" y="10477"/>
                              <a:pt x="927732" y="0"/>
                              <a:pt x="95535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38" name="Group 37">
                      <a:extLst>
                        <a:ext uri="{FF2B5EF4-FFF2-40B4-BE49-F238E27FC236}">
                          <a16:creationId xmlns:a16="http://schemas.microsoft.com/office/drawing/2014/main" id="{EB9EAF2F-BEE7-EA64-973F-EB9B32BB1FA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44714" y="2543004"/>
                      <a:ext cx="2858472" cy="1042837"/>
                      <a:chOff x="644714" y="2543004"/>
                      <a:chExt cx="2858472" cy="1042837"/>
                    </a:xfrm>
                  </p:grpSpPr>
                  <p:sp>
                    <p:nvSpPr>
                      <p:cNvPr id="39" name="Rectangle 38">
                        <a:extLst>
                          <a:ext uri="{FF2B5EF4-FFF2-40B4-BE49-F238E27FC236}">
                            <a16:creationId xmlns:a16="http://schemas.microsoft.com/office/drawing/2014/main" id="{EA7D804D-6CAB-F214-E507-4364E9D688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4714" y="2543004"/>
                        <a:ext cx="2858472" cy="276999"/>
                      </a:xfrm>
                      <a:prstGeom prst="rect">
                        <a:avLst/>
                      </a:prstGeom>
                    </p:spPr>
                    <p:txBody>
                      <a:bodyPr wrap="square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tx2">
                                <a:lumMod val="85000"/>
                                <a:lumOff val="15000"/>
                              </a:schemeClr>
                            </a:solidFill>
                            <a:latin typeface="Century Gothic" panose="020B0502020202020204" pitchFamily="34" charset="0"/>
                          </a:rPr>
                          <a:t>Understanding the Business Situation</a:t>
                        </a:r>
                      </a:p>
                    </p:txBody>
                  </p:sp>
                  <p:sp>
                    <p:nvSpPr>
                      <p:cNvPr id="40" name="TextBox 39">
                        <a:extLst>
                          <a:ext uri="{FF2B5EF4-FFF2-40B4-BE49-F238E27FC236}">
                            <a16:creationId xmlns:a16="http://schemas.microsoft.com/office/drawing/2014/main" id="{607E9491-E0EB-9214-5EEC-5B7718DBC41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4714" y="2985679"/>
                        <a:ext cx="2382594" cy="60016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t">
                        <a:spAutoFit/>
                      </a:bodyPr>
                      <a:lstStyle/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US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Credit coverage, cash balance</a:t>
                        </a:r>
                      </a:p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US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Actual B/S</a:t>
                        </a:r>
                      </a:p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US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Normal earning capacity</a:t>
                        </a:r>
                      </a:p>
                    </p:txBody>
                  </p:sp>
                  <p:sp>
                    <p:nvSpPr>
                      <p:cNvPr id="41" name="TextBox 40">
                        <a:extLst>
                          <a:ext uri="{FF2B5EF4-FFF2-40B4-BE49-F238E27FC236}">
                            <a16:creationId xmlns:a16="http://schemas.microsoft.com/office/drawing/2014/main" id="{CC8C6A31-765E-BF23-5EFA-A870DCE63F1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4714" y="2787083"/>
                        <a:ext cx="2085814" cy="2616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t">
                        <a:spAutoFit/>
                      </a:bodyPr>
                      <a:lstStyle/>
                      <a:p>
                        <a:r>
                          <a:rPr lang="en-US" sz="1100" dirty="0">
                            <a:solidFill>
                              <a:schemeClr val="tx2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Financial due diligence</a:t>
                        </a:r>
                      </a:p>
                    </p:txBody>
                  </p:sp>
                </p:grpSp>
              </p:grpSp>
            </p:grpSp>
          </p:grp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FE6EADE-CA5C-9FBB-364B-FFFC44A5243A}"/>
                  </a:ext>
                </a:extLst>
              </p:cNvPr>
              <p:cNvSpPr/>
              <p:nvPr/>
            </p:nvSpPr>
            <p:spPr>
              <a:xfrm>
                <a:off x="1652291" y="6042487"/>
                <a:ext cx="763680" cy="4571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2DF8DB2-FEB6-D4F1-EB8E-E4381164F626}"/>
                </a:ext>
              </a:extLst>
            </p:cNvPr>
            <p:cNvGrpSpPr/>
            <p:nvPr/>
          </p:nvGrpSpPr>
          <p:grpSpPr>
            <a:xfrm>
              <a:off x="8523462" y="1332253"/>
              <a:ext cx="3115418" cy="4755953"/>
              <a:chOff x="8523462" y="1332253"/>
              <a:chExt cx="3115418" cy="4755953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9D20391D-B96B-DAF4-933C-53AFCC3BA609}"/>
                  </a:ext>
                </a:extLst>
              </p:cNvPr>
              <p:cNvGrpSpPr/>
              <p:nvPr/>
            </p:nvGrpSpPr>
            <p:grpSpPr>
              <a:xfrm>
                <a:off x="8523462" y="1332253"/>
                <a:ext cx="3115418" cy="4737423"/>
                <a:chOff x="8523462" y="1332253"/>
                <a:chExt cx="3115418" cy="4737423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DE0EC621-8FCE-347F-6BD9-6246E063A53D}"/>
                    </a:ext>
                  </a:extLst>
                </p:cNvPr>
                <p:cNvSpPr/>
                <p:nvPr/>
              </p:nvSpPr>
              <p:spPr>
                <a:xfrm>
                  <a:off x="8590481" y="1699282"/>
                  <a:ext cx="2981381" cy="4370394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36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36DED31A-31DB-729E-C3C5-B2E2020C2C5B}"/>
                    </a:ext>
                  </a:extLst>
                </p:cNvPr>
                <p:cNvGrpSpPr/>
                <p:nvPr/>
              </p:nvGrpSpPr>
              <p:grpSpPr>
                <a:xfrm>
                  <a:off x="8523462" y="1332253"/>
                  <a:ext cx="3115418" cy="385624"/>
                  <a:chOff x="8523462" y="1332253"/>
                  <a:chExt cx="3115418" cy="385624"/>
                </a:xfrm>
              </p:grpSpPr>
              <p:sp>
                <p:nvSpPr>
                  <p:cNvPr id="28" name="Rectangle: Rounded Corners 27">
                    <a:extLst>
                      <a:ext uri="{FF2B5EF4-FFF2-40B4-BE49-F238E27FC236}">
                        <a16:creationId xmlns:a16="http://schemas.microsoft.com/office/drawing/2014/main" id="{1D287E00-CFC6-6804-9570-9D7D22CB0604}"/>
                      </a:ext>
                    </a:extLst>
                  </p:cNvPr>
                  <p:cNvSpPr/>
                  <p:nvPr/>
                </p:nvSpPr>
                <p:spPr>
                  <a:xfrm>
                    <a:off x="8523462" y="1332253"/>
                    <a:ext cx="3115418" cy="385624"/>
                  </a:xfrm>
                  <a:prstGeom prst="round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668C3389-5AE6-16EA-7A07-66DF9BF67FAC}"/>
                      </a:ext>
                    </a:extLst>
                  </p:cNvPr>
                  <p:cNvSpPr/>
                  <p:nvPr/>
                </p:nvSpPr>
                <p:spPr>
                  <a:xfrm>
                    <a:off x="9038258" y="1386566"/>
                    <a:ext cx="2085827" cy="276999"/>
                  </a:xfrm>
                  <a:prstGeom prst="rect">
                    <a:avLst/>
                  </a:prstGeom>
                </p:spPr>
                <p:txBody>
                  <a:bodyPr wrap="none" anchor="ctr">
                    <a:spAutoFit/>
                  </a:bodyPr>
                  <a:lstStyle/>
                  <a:p>
                    <a:pPr algn="ctr"/>
                    <a:r>
                      <a:rPr lang="en-US" sz="1200" b="1" dirty="0">
                        <a:solidFill>
                          <a:schemeClr val="bg2"/>
                        </a:solidFill>
                        <a:latin typeface="Century Gothic" panose="020B0502020202020204" pitchFamily="34" charset="0"/>
                      </a:rPr>
                      <a:t>Execution and Monitoring</a:t>
                    </a:r>
                  </a:p>
                </p:txBody>
              </p:sp>
            </p:grp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E3D1075C-26A5-DCB6-EEDE-B6E0BD00B95B}"/>
                    </a:ext>
                  </a:extLst>
                </p:cNvPr>
                <p:cNvGrpSpPr/>
                <p:nvPr/>
              </p:nvGrpSpPr>
              <p:grpSpPr>
                <a:xfrm>
                  <a:off x="8821728" y="4030173"/>
                  <a:ext cx="2518887" cy="1886160"/>
                  <a:chOff x="8707411" y="4030173"/>
                  <a:chExt cx="2518887" cy="1886160"/>
                </a:xfrm>
              </p:grpSpPr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1AEE5EBF-EDEC-1778-5C82-112285B938AE}"/>
                      </a:ext>
                    </a:extLst>
                  </p:cNvPr>
                  <p:cNvGrpSpPr/>
                  <p:nvPr/>
                </p:nvGrpSpPr>
                <p:grpSpPr>
                  <a:xfrm>
                    <a:off x="8707411" y="4564504"/>
                    <a:ext cx="2518887" cy="1351829"/>
                    <a:chOff x="8707411" y="4564504"/>
                    <a:chExt cx="2518887" cy="1351829"/>
                  </a:xfrm>
                </p:grpSpPr>
                <p:sp>
                  <p:nvSpPr>
                    <p:cNvPr id="26" name="TextBox 25">
                      <a:extLst>
                        <a:ext uri="{FF2B5EF4-FFF2-40B4-BE49-F238E27FC236}">
                          <a16:creationId xmlns:a16="http://schemas.microsoft.com/office/drawing/2014/main" id="{DBBF74D2-937A-2753-4E9A-28F5EB18BE6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707411" y="4808338"/>
                      <a:ext cx="2388079" cy="110799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 actions and record progress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and fix gaps 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 performance of workforce 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p:txBody>
                </p:sp>
                <p:sp>
                  <p:nvSpPr>
                    <p:cNvPr id="27" name="TextBox 26">
                      <a:extLst>
                        <a:ext uri="{FF2B5EF4-FFF2-40B4-BE49-F238E27FC236}">
                          <a16:creationId xmlns:a16="http://schemas.microsoft.com/office/drawing/2014/main" id="{436EF533-BE32-1906-A56F-19FEC01623E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707412" y="4564504"/>
                      <a:ext cx="251888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2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Century Gothic" panose="020B0502020202020204" pitchFamily="34" charset="0"/>
                        </a:rPr>
                        <a:t>Monitoring the turnaround plan</a:t>
                      </a:r>
                    </a:p>
                  </p:txBody>
                </p:sp>
              </p:grpSp>
              <p:grpSp>
                <p:nvGrpSpPr>
                  <p:cNvPr id="23" name="Group 22">
                    <a:extLst>
                      <a:ext uri="{FF2B5EF4-FFF2-40B4-BE49-F238E27FC236}">
                        <a16:creationId xmlns:a16="http://schemas.microsoft.com/office/drawing/2014/main" id="{4AF89241-C73B-894D-7E53-BD1B3F5A9F20}"/>
                      </a:ext>
                    </a:extLst>
                  </p:cNvPr>
                  <p:cNvGrpSpPr/>
                  <p:nvPr/>
                </p:nvGrpSpPr>
                <p:grpSpPr>
                  <a:xfrm>
                    <a:off x="9761114" y="4030173"/>
                    <a:ext cx="411480" cy="411480"/>
                    <a:chOff x="11346948" y="5382308"/>
                    <a:chExt cx="703871" cy="720986"/>
                  </a:xfrm>
                </p:grpSpPr>
                <p:sp>
                  <p:nvSpPr>
                    <p:cNvPr id="24" name="Oval 23">
                      <a:extLst>
                        <a:ext uri="{FF2B5EF4-FFF2-40B4-BE49-F238E27FC236}">
                          <a16:creationId xmlns:a16="http://schemas.microsoft.com/office/drawing/2014/main" id="{670F09D5-CD07-1AE8-B633-0F5E46ECAA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346948" y="5382308"/>
                      <a:ext cx="703871" cy="720986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" name="Freeform: Shape 24">
                      <a:extLst>
                        <a:ext uri="{FF2B5EF4-FFF2-40B4-BE49-F238E27FC236}">
                          <a16:creationId xmlns:a16="http://schemas.microsoft.com/office/drawing/2014/main" id="{FFAD27FB-2021-E9A5-917F-57E417D9EB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80408" y="5502704"/>
                      <a:ext cx="436953" cy="480197"/>
                    </a:xfrm>
                    <a:custGeom>
                      <a:avLst/>
                      <a:gdLst>
                        <a:gd name="connsiteX0" fmla="*/ 2081213 w 2173605"/>
                        <a:gd name="connsiteY0" fmla="*/ 2097263 h 2388728"/>
                        <a:gd name="connsiteX1" fmla="*/ 2164080 w 2173605"/>
                        <a:gd name="connsiteY1" fmla="*/ 2178225 h 2388728"/>
                        <a:gd name="connsiteX2" fmla="*/ 2173605 w 2173605"/>
                        <a:gd name="connsiteY2" fmla="*/ 2202990 h 2388728"/>
                        <a:gd name="connsiteX3" fmla="*/ 2164080 w 2173605"/>
                        <a:gd name="connsiteY3" fmla="*/ 2227755 h 2388728"/>
                        <a:gd name="connsiteX4" fmla="*/ 2016443 w 2173605"/>
                        <a:gd name="connsiteY4" fmla="*/ 2378250 h 2388728"/>
                        <a:gd name="connsiteX5" fmla="*/ 1991678 w 2173605"/>
                        <a:gd name="connsiteY5" fmla="*/ 2388728 h 2388728"/>
                        <a:gd name="connsiteX6" fmla="*/ 1966913 w 2173605"/>
                        <a:gd name="connsiteY6" fmla="*/ 2378250 h 2388728"/>
                        <a:gd name="connsiteX7" fmla="*/ 1884998 w 2173605"/>
                        <a:gd name="connsiteY7" fmla="*/ 2297288 h 2388728"/>
                        <a:gd name="connsiteX8" fmla="*/ 441008 w 2173605"/>
                        <a:gd name="connsiteY8" fmla="*/ 1035226 h 2388728"/>
                        <a:gd name="connsiteX9" fmla="*/ 460058 w 2173605"/>
                        <a:gd name="connsiteY9" fmla="*/ 1060943 h 2388728"/>
                        <a:gd name="connsiteX10" fmla="*/ 464820 w 2173605"/>
                        <a:gd name="connsiteY10" fmla="*/ 1395271 h 2388728"/>
                        <a:gd name="connsiteX11" fmla="*/ 307658 w 2173605"/>
                        <a:gd name="connsiteY11" fmla="*/ 1275256 h 2388728"/>
                        <a:gd name="connsiteX12" fmla="*/ 304800 w 2173605"/>
                        <a:gd name="connsiteY12" fmla="*/ 1062848 h 2388728"/>
                        <a:gd name="connsiteX13" fmla="*/ 322897 w 2173605"/>
                        <a:gd name="connsiteY13" fmla="*/ 1037131 h 2388728"/>
                        <a:gd name="connsiteX14" fmla="*/ 890587 w 2173605"/>
                        <a:gd name="connsiteY14" fmla="*/ 955216 h 2388728"/>
                        <a:gd name="connsiteX15" fmla="*/ 909637 w 2173605"/>
                        <a:gd name="connsiteY15" fmla="*/ 980933 h 2388728"/>
                        <a:gd name="connsiteX16" fmla="*/ 915353 w 2173605"/>
                        <a:gd name="connsiteY16" fmla="*/ 1443848 h 2388728"/>
                        <a:gd name="connsiteX17" fmla="*/ 760095 w 2173605"/>
                        <a:gd name="connsiteY17" fmla="*/ 1470518 h 2388728"/>
                        <a:gd name="connsiteX18" fmla="*/ 753428 w 2173605"/>
                        <a:gd name="connsiteY18" fmla="*/ 982838 h 2388728"/>
                        <a:gd name="connsiteX19" fmla="*/ 772478 w 2173605"/>
                        <a:gd name="connsiteY19" fmla="*/ 957121 h 2388728"/>
                        <a:gd name="connsiteX20" fmla="*/ 663892 w 2173605"/>
                        <a:gd name="connsiteY20" fmla="*/ 814246 h 2388728"/>
                        <a:gd name="connsiteX21" fmla="*/ 682942 w 2173605"/>
                        <a:gd name="connsiteY21" fmla="*/ 839963 h 2388728"/>
                        <a:gd name="connsiteX22" fmla="*/ 691515 w 2173605"/>
                        <a:gd name="connsiteY22" fmla="*/ 1469566 h 2388728"/>
                        <a:gd name="connsiteX23" fmla="*/ 537210 w 2173605"/>
                        <a:gd name="connsiteY23" fmla="*/ 1437181 h 2388728"/>
                        <a:gd name="connsiteX24" fmla="*/ 535305 w 2173605"/>
                        <a:gd name="connsiteY24" fmla="*/ 1436228 h 2388728"/>
                        <a:gd name="connsiteX25" fmla="*/ 527685 w 2173605"/>
                        <a:gd name="connsiteY25" fmla="*/ 841868 h 2388728"/>
                        <a:gd name="connsiteX26" fmla="*/ 545782 w 2173605"/>
                        <a:gd name="connsiteY26" fmla="*/ 816151 h 2388728"/>
                        <a:gd name="connsiteX27" fmla="*/ 1102042 w 2173605"/>
                        <a:gd name="connsiteY27" fmla="*/ 649463 h 2388728"/>
                        <a:gd name="connsiteX28" fmla="*/ 1129665 w 2173605"/>
                        <a:gd name="connsiteY28" fmla="*/ 685658 h 2388728"/>
                        <a:gd name="connsiteX29" fmla="*/ 1130617 w 2173605"/>
                        <a:gd name="connsiteY29" fmla="*/ 744713 h 2388728"/>
                        <a:gd name="connsiteX30" fmla="*/ 1138237 w 2173605"/>
                        <a:gd name="connsiteY30" fmla="*/ 1305735 h 2388728"/>
                        <a:gd name="connsiteX31" fmla="*/ 985837 w 2173605"/>
                        <a:gd name="connsiteY31" fmla="*/ 1407653 h 2388728"/>
                        <a:gd name="connsiteX32" fmla="*/ 977265 w 2173605"/>
                        <a:gd name="connsiteY32" fmla="*/ 710423 h 2388728"/>
                        <a:gd name="connsiteX33" fmla="*/ 975360 w 2173605"/>
                        <a:gd name="connsiteY33" fmla="*/ 687563 h 2388728"/>
                        <a:gd name="connsiteX34" fmla="*/ 1002030 w 2173605"/>
                        <a:gd name="connsiteY34" fmla="*/ 650415 h 2388728"/>
                        <a:gd name="connsiteX35" fmla="*/ 1037273 w 2173605"/>
                        <a:gd name="connsiteY35" fmla="*/ 308468 h 2388728"/>
                        <a:gd name="connsiteX36" fmla="*/ 1225867 w 2173605"/>
                        <a:gd name="connsiteY36" fmla="*/ 435150 h 2388728"/>
                        <a:gd name="connsiteX37" fmla="*/ 1458278 w 2173605"/>
                        <a:gd name="connsiteY37" fmla="*/ 934260 h 2388728"/>
                        <a:gd name="connsiteX38" fmla="*/ 1276350 w 2173605"/>
                        <a:gd name="connsiteY38" fmla="*/ 1453373 h 2388728"/>
                        <a:gd name="connsiteX39" fmla="*/ 1377315 w 2173605"/>
                        <a:gd name="connsiteY39" fmla="*/ 1552433 h 2388728"/>
                        <a:gd name="connsiteX40" fmla="*/ 1425892 w 2173605"/>
                        <a:gd name="connsiteY40" fmla="*/ 1502903 h 2388728"/>
                        <a:gd name="connsiteX41" fmla="*/ 1450658 w 2173605"/>
                        <a:gd name="connsiteY41" fmla="*/ 1492425 h 2388728"/>
                        <a:gd name="connsiteX42" fmla="*/ 1475423 w 2173605"/>
                        <a:gd name="connsiteY42" fmla="*/ 1502903 h 2388728"/>
                        <a:gd name="connsiteX43" fmla="*/ 1600200 w 2173605"/>
                        <a:gd name="connsiteY43" fmla="*/ 1624823 h 2388728"/>
                        <a:gd name="connsiteX44" fmla="*/ 1929765 w 2173605"/>
                        <a:gd name="connsiteY44" fmla="*/ 1948673 h 2388728"/>
                        <a:gd name="connsiteX45" fmla="*/ 1937385 w 2173605"/>
                        <a:gd name="connsiteY45" fmla="*/ 1956293 h 2388728"/>
                        <a:gd name="connsiteX46" fmla="*/ 1983105 w 2173605"/>
                        <a:gd name="connsiteY46" fmla="*/ 2001060 h 2388728"/>
                        <a:gd name="connsiteX47" fmla="*/ 1988820 w 2173605"/>
                        <a:gd name="connsiteY47" fmla="*/ 2006775 h 2388728"/>
                        <a:gd name="connsiteX48" fmla="*/ 2021205 w 2173605"/>
                        <a:gd name="connsiteY48" fmla="*/ 2041065 h 2388728"/>
                        <a:gd name="connsiteX49" fmla="*/ 1824990 w 2173605"/>
                        <a:gd name="connsiteY49" fmla="*/ 2241090 h 2388728"/>
                        <a:gd name="connsiteX50" fmla="*/ 1771650 w 2173605"/>
                        <a:gd name="connsiteY50" fmla="*/ 2188703 h 2388728"/>
                        <a:gd name="connsiteX51" fmla="*/ 1770698 w 2173605"/>
                        <a:gd name="connsiteY51" fmla="*/ 2187750 h 2388728"/>
                        <a:gd name="connsiteX52" fmla="*/ 1739265 w 2173605"/>
                        <a:gd name="connsiteY52" fmla="*/ 2156318 h 2388728"/>
                        <a:gd name="connsiteX53" fmla="*/ 1731645 w 2173605"/>
                        <a:gd name="connsiteY53" fmla="*/ 2148698 h 2388728"/>
                        <a:gd name="connsiteX54" fmla="*/ 1403985 w 2173605"/>
                        <a:gd name="connsiteY54" fmla="*/ 1826753 h 2388728"/>
                        <a:gd name="connsiteX55" fmla="*/ 1279208 w 2173605"/>
                        <a:gd name="connsiteY55" fmla="*/ 1703880 h 2388728"/>
                        <a:gd name="connsiteX56" fmla="*/ 1268730 w 2173605"/>
                        <a:gd name="connsiteY56" fmla="*/ 1679115 h 2388728"/>
                        <a:gd name="connsiteX57" fmla="*/ 1279208 w 2173605"/>
                        <a:gd name="connsiteY57" fmla="*/ 1654350 h 2388728"/>
                        <a:gd name="connsiteX58" fmla="*/ 1327785 w 2173605"/>
                        <a:gd name="connsiteY58" fmla="*/ 1604820 h 2388728"/>
                        <a:gd name="connsiteX59" fmla="*/ 1226820 w 2173605"/>
                        <a:gd name="connsiteY59" fmla="*/ 1505760 h 2388728"/>
                        <a:gd name="connsiteX60" fmla="*/ 712470 w 2173605"/>
                        <a:gd name="connsiteY60" fmla="*/ 1701023 h 2388728"/>
                        <a:gd name="connsiteX61" fmla="*/ 207645 w 2173605"/>
                        <a:gd name="connsiteY61" fmla="*/ 1480995 h 2388728"/>
                        <a:gd name="connsiteX62" fmla="*/ 0 w 2173605"/>
                        <a:gd name="connsiteY62" fmla="*/ 971408 h 2388728"/>
                        <a:gd name="connsiteX63" fmla="*/ 207645 w 2173605"/>
                        <a:gd name="connsiteY63" fmla="*/ 461820 h 2388728"/>
                        <a:gd name="connsiteX64" fmla="*/ 294322 w 2173605"/>
                        <a:gd name="connsiteY64" fmla="*/ 385620 h 2388728"/>
                        <a:gd name="connsiteX65" fmla="*/ 322897 w 2173605"/>
                        <a:gd name="connsiteY65" fmla="*/ 486585 h 2388728"/>
                        <a:gd name="connsiteX66" fmla="*/ 356235 w 2173605"/>
                        <a:gd name="connsiteY66" fmla="*/ 546593 h 2388728"/>
                        <a:gd name="connsiteX67" fmla="*/ 328612 w 2173605"/>
                        <a:gd name="connsiteY67" fmla="*/ 573263 h 2388728"/>
                        <a:gd name="connsiteX68" fmla="*/ 167640 w 2173605"/>
                        <a:gd name="connsiteY68" fmla="*/ 970455 h 2388728"/>
                        <a:gd name="connsiteX69" fmla="*/ 335280 w 2173605"/>
                        <a:gd name="connsiteY69" fmla="*/ 1364790 h 2388728"/>
                        <a:gd name="connsiteX70" fmla="*/ 526733 w 2173605"/>
                        <a:gd name="connsiteY70" fmla="*/ 1487663 h 2388728"/>
                        <a:gd name="connsiteX71" fmla="*/ 711517 w 2173605"/>
                        <a:gd name="connsiteY71" fmla="*/ 1524810 h 2388728"/>
                        <a:gd name="connsiteX72" fmla="*/ 732473 w 2173605"/>
                        <a:gd name="connsiteY72" fmla="*/ 1524810 h 2388728"/>
                        <a:gd name="connsiteX73" fmla="*/ 785812 w 2173605"/>
                        <a:gd name="connsiteY73" fmla="*/ 1521953 h 2388728"/>
                        <a:gd name="connsiteX74" fmla="*/ 939165 w 2173605"/>
                        <a:gd name="connsiteY74" fmla="*/ 1483853 h 2388728"/>
                        <a:gd name="connsiteX75" fmla="*/ 1002030 w 2173605"/>
                        <a:gd name="connsiteY75" fmla="*/ 1453373 h 2388728"/>
                        <a:gd name="connsiteX76" fmla="*/ 1127760 w 2173605"/>
                        <a:gd name="connsiteY76" fmla="*/ 1357170 h 2388728"/>
                        <a:gd name="connsiteX77" fmla="*/ 1129665 w 2173605"/>
                        <a:gd name="connsiteY77" fmla="*/ 1355265 h 2388728"/>
                        <a:gd name="connsiteX78" fmla="*/ 1179195 w 2173605"/>
                        <a:gd name="connsiteY78" fmla="*/ 1296210 h 2388728"/>
                        <a:gd name="connsiteX79" fmla="*/ 1267778 w 2173605"/>
                        <a:gd name="connsiteY79" fmla="*/ 1112378 h 2388728"/>
                        <a:gd name="connsiteX80" fmla="*/ 1287780 w 2173605"/>
                        <a:gd name="connsiteY80" fmla="*/ 959025 h 2388728"/>
                        <a:gd name="connsiteX81" fmla="*/ 1120140 w 2173605"/>
                        <a:gd name="connsiteY81" fmla="*/ 564690 h 2388728"/>
                        <a:gd name="connsiteX82" fmla="*/ 1008698 w 2173605"/>
                        <a:gd name="connsiteY82" fmla="*/ 479918 h 2388728"/>
                        <a:gd name="connsiteX83" fmla="*/ 1037273 w 2173605"/>
                        <a:gd name="connsiteY83" fmla="*/ 308468 h 2388728"/>
                        <a:gd name="connsiteX84" fmla="*/ 540067 w 2173605"/>
                        <a:gd name="connsiteY84" fmla="*/ 122730 h 2388728"/>
                        <a:gd name="connsiteX85" fmla="*/ 559117 w 2173605"/>
                        <a:gd name="connsiteY85" fmla="*/ 139875 h 2388728"/>
                        <a:gd name="connsiteX86" fmla="*/ 647699 w 2173605"/>
                        <a:gd name="connsiteY86" fmla="*/ 339900 h 2388728"/>
                        <a:gd name="connsiteX87" fmla="*/ 654367 w 2173605"/>
                        <a:gd name="connsiteY87" fmla="*/ 346568 h 2388728"/>
                        <a:gd name="connsiteX88" fmla="*/ 853440 w 2173605"/>
                        <a:gd name="connsiteY88" fmla="*/ 427530 h 2388728"/>
                        <a:gd name="connsiteX89" fmla="*/ 870585 w 2173605"/>
                        <a:gd name="connsiteY89" fmla="*/ 445628 h 2388728"/>
                        <a:gd name="connsiteX90" fmla="*/ 867727 w 2173605"/>
                        <a:gd name="connsiteY90" fmla="*/ 470393 h 2388728"/>
                        <a:gd name="connsiteX91" fmla="*/ 760095 w 2173605"/>
                        <a:gd name="connsiteY91" fmla="*/ 565643 h 2388728"/>
                        <a:gd name="connsiteX92" fmla="*/ 435292 w 2173605"/>
                        <a:gd name="connsiteY92" fmla="*/ 433245 h 2388728"/>
                        <a:gd name="connsiteX93" fmla="*/ 516255 w 2173605"/>
                        <a:gd name="connsiteY93" fmla="*/ 126540 h 2388728"/>
                        <a:gd name="connsiteX94" fmla="*/ 540067 w 2173605"/>
                        <a:gd name="connsiteY94" fmla="*/ 122730 h 2388728"/>
                        <a:gd name="connsiteX95" fmla="*/ 696813 w 2173605"/>
                        <a:gd name="connsiteY95" fmla="*/ 75566 h 2388728"/>
                        <a:gd name="connsiteX96" fmla="*/ 893445 w 2173605"/>
                        <a:gd name="connsiteY96" fmla="*/ 224648 h 2388728"/>
                        <a:gd name="connsiteX97" fmla="*/ 912495 w 2173605"/>
                        <a:gd name="connsiteY97" fmla="*/ 371333 h 2388728"/>
                        <a:gd name="connsiteX98" fmla="*/ 898207 w 2173605"/>
                        <a:gd name="connsiteY98" fmla="*/ 391335 h 2388728"/>
                        <a:gd name="connsiteX99" fmla="*/ 873442 w 2173605"/>
                        <a:gd name="connsiteY99" fmla="*/ 393240 h 2388728"/>
                        <a:gd name="connsiteX100" fmla="*/ 690562 w 2173605"/>
                        <a:gd name="connsiteY100" fmla="*/ 318945 h 2388728"/>
                        <a:gd name="connsiteX101" fmla="*/ 674370 w 2173605"/>
                        <a:gd name="connsiteY101" fmla="*/ 302753 h 2388728"/>
                        <a:gd name="connsiteX102" fmla="*/ 593407 w 2173605"/>
                        <a:gd name="connsiteY102" fmla="*/ 118920 h 2388728"/>
                        <a:gd name="connsiteX103" fmla="*/ 593407 w 2173605"/>
                        <a:gd name="connsiteY103" fmla="*/ 94155 h 2388728"/>
                        <a:gd name="connsiteX104" fmla="*/ 612457 w 2173605"/>
                        <a:gd name="connsiteY104" fmla="*/ 78915 h 2388728"/>
                        <a:gd name="connsiteX105" fmla="*/ 696813 w 2173605"/>
                        <a:gd name="connsiteY105" fmla="*/ 75566 h 2388728"/>
                        <a:gd name="connsiteX106" fmla="*/ 661139 w 2173605"/>
                        <a:gd name="connsiteY106" fmla="*/ 41813 h 2388728"/>
                        <a:gd name="connsiteX107" fmla="*/ 547688 w 2173605"/>
                        <a:gd name="connsiteY107" fmla="*/ 66533 h 2388728"/>
                        <a:gd name="connsiteX108" fmla="*/ 373380 w 2173605"/>
                        <a:gd name="connsiteY108" fmla="*/ 333233 h 2388728"/>
                        <a:gd name="connsiteX109" fmla="*/ 398146 w 2173605"/>
                        <a:gd name="connsiteY109" fmla="*/ 452295 h 2388728"/>
                        <a:gd name="connsiteX110" fmla="*/ 421958 w 2173605"/>
                        <a:gd name="connsiteY110" fmla="*/ 496111 h 2388728"/>
                        <a:gd name="connsiteX111" fmla="*/ 783908 w 2173605"/>
                        <a:gd name="connsiteY111" fmla="*/ 601838 h 2388728"/>
                        <a:gd name="connsiteX112" fmla="*/ 936308 w 2173605"/>
                        <a:gd name="connsiteY112" fmla="*/ 443723 h 2388728"/>
                        <a:gd name="connsiteX113" fmla="*/ 951548 w 2173605"/>
                        <a:gd name="connsiteY113" fmla="*/ 274178 h 2388728"/>
                        <a:gd name="connsiteX114" fmla="*/ 933450 w 2173605"/>
                        <a:gd name="connsiteY114" fmla="*/ 216076 h 2388728"/>
                        <a:gd name="connsiteX115" fmla="*/ 661139 w 2173605"/>
                        <a:gd name="connsiteY115" fmla="*/ 41813 h 2388728"/>
                        <a:gd name="connsiteX116" fmla="*/ 659190 w 2173605"/>
                        <a:gd name="connsiteY116" fmla="*/ 37 h 2388728"/>
                        <a:gd name="connsiteX117" fmla="*/ 971550 w 2173605"/>
                        <a:gd name="connsiteY117" fmla="*/ 199883 h 2388728"/>
                        <a:gd name="connsiteX118" fmla="*/ 997268 w 2173605"/>
                        <a:gd name="connsiteY118" fmla="*/ 291323 h 2388728"/>
                        <a:gd name="connsiteX119" fmla="*/ 974408 w 2173605"/>
                        <a:gd name="connsiteY119" fmla="*/ 461820 h 2388728"/>
                        <a:gd name="connsiteX120" fmla="*/ 800100 w 2173605"/>
                        <a:gd name="connsiteY120" fmla="*/ 640891 h 2388728"/>
                        <a:gd name="connsiteX121" fmla="*/ 387668 w 2173605"/>
                        <a:gd name="connsiteY121" fmla="*/ 520875 h 2388728"/>
                        <a:gd name="connsiteX122" fmla="*/ 359093 w 2173605"/>
                        <a:gd name="connsiteY122" fmla="*/ 469441 h 2388728"/>
                        <a:gd name="connsiteX123" fmla="*/ 331471 w 2173605"/>
                        <a:gd name="connsiteY123" fmla="*/ 358951 h 2388728"/>
                        <a:gd name="connsiteX124" fmla="*/ 529590 w 2173605"/>
                        <a:gd name="connsiteY124" fmla="*/ 28433 h 2388728"/>
                        <a:gd name="connsiteX125" fmla="*/ 659190 w 2173605"/>
                        <a:gd name="connsiteY125" fmla="*/ 37 h 23887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</a:cxnLst>
                      <a:rect l="l" t="t" r="r" b="b"/>
                      <a:pathLst>
                        <a:path w="2173605" h="2388728">
                          <a:moveTo>
                            <a:pt x="2081213" y="2097263"/>
                          </a:moveTo>
                          <a:lnTo>
                            <a:pt x="2164080" y="2178225"/>
                          </a:lnTo>
                          <a:cubicBezTo>
                            <a:pt x="2169795" y="2184893"/>
                            <a:pt x="2173605" y="2193465"/>
                            <a:pt x="2173605" y="2202990"/>
                          </a:cubicBezTo>
                          <a:cubicBezTo>
                            <a:pt x="2173605" y="2212515"/>
                            <a:pt x="2170748" y="2221088"/>
                            <a:pt x="2164080" y="2227755"/>
                          </a:cubicBezTo>
                          <a:lnTo>
                            <a:pt x="2016443" y="2378250"/>
                          </a:lnTo>
                          <a:cubicBezTo>
                            <a:pt x="2009775" y="2384918"/>
                            <a:pt x="2001203" y="2388728"/>
                            <a:pt x="1991678" y="2388728"/>
                          </a:cubicBezTo>
                          <a:cubicBezTo>
                            <a:pt x="1982153" y="2388728"/>
                            <a:pt x="1973580" y="2384918"/>
                            <a:pt x="1966913" y="2378250"/>
                          </a:cubicBezTo>
                          <a:lnTo>
                            <a:pt x="1884998" y="2297288"/>
                          </a:lnTo>
                          <a:close/>
                          <a:moveTo>
                            <a:pt x="441008" y="1035226"/>
                          </a:moveTo>
                          <a:cubicBezTo>
                            <a:pt x="451485" y="1035226"/>
                            <a:pt x="460058" y="1046656"/>
                            <a:pt x="460058" y="1060943"/>
                          </a:cubicBezTo>
                          <a:lnTo>
                            <a:pt x="464820" y="1395271"/>
                          </a:lnTo>
                          <a:cubicBezTo>
                            <a:pt x="404812" y="1364791"/>
                            <a:pt x="351472" y="1323833"/>
                            <a:pt x="307658" y="1275256"/>
                          </a:cubicBezTo>
                          <a:lnTo>
                            <a:pt x="304800" y="1062848"/>
                          </a:lnTo>
                          <a:cubicBezTo>
                            <a:pt x="304800" y="1048561"/>
                            <a:pt x="313372" y="1037131"/>
                            <a:pt x="322897" y="1037131"/>
                          </a:cubicBezTo>
                          <a:close/>
                          <a:moveTo>
                            <a:pt x="890587" y="955216"/>
                          </a:moveTo>
                          <a:cubicBezTo>
                            <a:pt x="901065" y="955216"/>
                            <a:pt x="909637" y="966646"/>
                            <a:pt x="909637" y="980933"/>
                          </a:cubicBezTo>
                          <a:lnTo>
                            <a:pt x="915353" y="1443848"/>
                          </a:lnTo>
                          <a:cubicBezTo>
                            <a:pt x="864870" y="1459088"/>
                            <a:pt x="812483" y="1468613"/>
                            <a:pt x="760095" y="1470518"/>
                          </a:cubicBezTo>
                          <a:lnTo>
                            <a:pt x="753428" y="982838"/>
                          </a:lnTo>
                          <a:cubicBezTo>
                            <a:pt x="753428" y="969503"/>
                            <a:pt x="762000" y="957121"/>
                            <a:pt x="772478" y="957121"/>
                          </a:cubicBezTo>
                          <a:close/>
                          <a:moveTo>
                            <a:pt x="663892" y="814246"/>
                          </a:moveTo>
                          <a:cubicBezTo>
                            <a:pt x="674370" y="814246"/>
                            <a:pt x="682942" y="825676"/>
                            <a:pt x="682942" y="839963"/>
                          </a:cubicBezTo>
                          <a:lnTo>
                            <a:pt x="691515" y="1469566"/>
                          </a:lnTo>
                          <a:cubicBezTo>
                            <a:pt x="639127" y="1465756"/>
                            <a:pt x="587692" y="1455278"/>
                            <a:pt x="537210" y="1437181"/>
                          </a:cubicBezTo>
                          <a:cubicBezTo>
                            <a:pt x="536257" y="1437181"/>
                            <a:pt x="536257" y="1436228"/>
                            <a:pt x="535305" y="1436228"/>
                          </a:cubicBezTo>
                          <a:lnTo>
                            <a:pt x="527685" y="841868"/>
                          </a:lnTo>
                          <a:cubicBezTo>
                            <a:pt x="527685" y="827581"/>
                            <a:pt x="536257" y="816151"/>
                            <a:pt x="545782" y="816151"/>
                          </a:cubicBezTo>
                          <a:close/>
                          <a:moveTo>
                            <a:pt x="1102042" y="649463"/>
                          </a:moveTo>
                          <a:cubicBezTo>
                            <a:pt x="1116330" y="649463"/>
                            <a:pt x="1128712" y="665655"/>
                            <a:pt x="1129665" y="685658"/>
                          </a:cubicBezTo>
                          <a:lnTo>
                            <a:pt x="1130617" y="744713"/>
                          </a:lnTo>
                          <a:lnTo>
                            <a:pt x="1138237" y="1305735"/>
                          </a:lnTo>
                          <a:cubicBezTo>
                            <a:pt x="1094422" y="1346693"/>
                            <a:pt x="1042987" y="1381935"/>
                            <a:pt x="985837" y="1407653"/>
                          </a:cubicBezTo>
                          <a:lnTo>
                            <a:pt x="977265" y="710423"/>
                          </a:lnTo>
                          <a:lnTo>
                            <a:pt x="975360" y="687563"/>
                          </a:lnTo>
                          <a:cubicBezTo>
                            <a:pt x="975360" y="667560"/>
                            <a:pt x="986790" y="650415"/>
                            <a:pt x="1002030" y="650415"/>
                          </a:cubicBezTo>
                          <a:close/>
                          <a:moveTo>
                            <a:pt x="1037273" y="308468"/>
                          </a:moveTo>
                          <a:cubicBezTo>
                            <a:pt x="1105853" y="339900"/>
                            <a:pt x="1169670" y="382763"/>
                            <a:pt x="1225867" y="435150"/>
                          </a:cubicBezTo>
                          <a:cubicBezTo>
                            <a:pt x="1365885" y="564690"/>
                            <a:pt x="1448753" y="743760"/>
                            <a:pt x="1458278" y="934260"/>
                          </a:cubicBezTo>
                          <a:cubicBezTo>
                            <a:pt x="1467803" y="1124760"/>
                            <a:pt x="1403033" y="1310498"/>
                            <a:pt x="1276350" y="1453373"/>
                          </a:cubicBezTo>
                          <a:lnTo>
                            <a:pt x="1377315" y="1552433"/>
                          </a:lnTo>
                          <a:lnTo>
                            <a:pt x="1425892" y="1502903"/>
                          </a:lnTo>
                          <a:cubicBezTo>
                            <a:pt x="1432560" y="1496235"/>
                            <a:pt x="1441133" y="1492425"/>
                            <a:pt x="1450658" y="1492425"/>
                          </a:cubicBezTo>
                          <a:cubicBezTo>
                            <a:pt x="1460183" y="1492425"/>
                            <a:pt x="1468755" y="1496235"/>
                            <a:pt x="1475423" y="1502903"/>
                          </a:cubicBezTo>
                          <a:lnTo>
                            <a:pt x="1600200" y="1624823"/>
                          </a:lnTo>
                          <a:lnTo>
                            <a:pt x="1929765" y="1948673"/>
                          </a:lnTo>
                          <a:lnTo>
                            <a:pt x="1937385" y="1956293"/>
                          </a:lnTo>
                          <a:lnTo>
                            <a:pt x="1983105" y="2001060"/>
                          </a:lnTo>
                          <a:lnTo>
                            <a:pt x="1988820" y="2006775"/>
                          </a:lnTo>
                          <a:lnTo>
                            <a:pt x="2021205" y="2041065"/>
                          </a:lnTo>
                          <a:lnTo>
                            <a:pt x="1824990" y="2241090"/>
                          </a:lnTo>
                          <a:lnTo>
                            <a:pt x="1771650" y="2188703"/>
                          </a:lnTo>
                          <a:lnTo>
                            <a:pt x="1770698" y="2187750"/>
                          </a:lnTo>
                          <a:lnTo>
                            <a:pt x="1739265" y="2156318"/>
                          </a:lnTo>
                          <a:lnTo>
                            <a:pt x="1731645" y="2148698"/>
                          </a:lnTo>
                          <a:lnTo>
                            <a:pt x="1403985" y="1826753"/>
                          </a:lnTo>
                          <a:lnTo>
                            <a:pt x="1279208" y="1703880"/>
                          </a:lnTo>
                          <a:cubicBezTo>
                            <a:pt x="1272540" y="1697213"/>
                            <a:pt x="1268730" y="1688640"/>
                            <a:pt x="1268730" y="1679115"/>
                          </a:cubicBezTo>
                          <a:cubicBezTo>
                            <a:pt x="1268730" y="1669590"/>
                            <a:pt x="1272540" y="1661018"/>
                            <a:pt x="1279208" y="1654350"/>
                          </a:cubicBezTo>
                          <a:lnTo>
                            <a:pt x="1327785" y="1604820"/>
                          </a:lnTo>
                          <a:lnTo>
                            <a:pt x="1226820" y="1505760"/>
                          </a:lnTo>
                          <a:cubicBezTo>
                            <a:pt x="1087755" y="1635300"/>
                            <a:pt x="902970" y="1705785"/>
                            <a:pt x="712470" y="1701023"/>
                          </a:cubicBezTo>
                          <a:cubicBezTo>
                            <a:pt x="521970" y="1696260"/>
                            <a:pt x="340995" y="1617203"/>
                            <a:pt x="207645" y="1480995"/>
                          </a:cubicBezTo>
                          <a:cubicBezTo>
                            <a:pt x="74295" y="1344788"/>
                            <a:pt x="0" y="1161908"/>
                            <a:pt x="0" y="971408"/>
                          </a:cubicBezTo>
                          <a:cubicBezTo>
                            <a:pt x="0" y="780908"/>
                            <a:pt x="74295" y="598028"/>
                            <a:pt x="207645" y="461820"/>
                          </a:cubicBezTo>
                          <a:cubicBezTo>
                            <a:pt x="234315" y="434198"/>
                            <a:pt x="263842" y="408480"/>
                            <a:pt x="294322" y="385620"/>
                          </a:cubicBezTo>
                          <a:cubicBezTo>
                            <a:pt x="299085" y="419910"/>
                            <a:pt x="308610" y="453248"/>
                            <a:pt x="322897" y="486585"/>
                          </a:cubicBezTo>
                          <a:cubicBezTo>
                            <a:pt x="332422" y="507540"/>
                            <a:pt x="342900" y="527543"/>
                            <a:pt x="356235" y="546593"/>
                          </a:cubicBezTo>
                          <a:cubicBezTo>
                            <a:pt x="346710" y="555165"/>
                            <a:pt x="337185" y="563738"/>
                            <a:pt x="328612" y="573263"/>
                          </a:cubicBezTo>
                          <a:cubicBezTo>
                            <a:pt x="223837" y="678990"/>
                            <a:pt x="166687" y="821865"/>
                            <a:pt x="167640" y="970455"/>
                          </a:cubicBezTo>
                          <a:cubicBezTo>
                            <a:pt x="168592" y="1119045"/>
                            <a:pt x="229553" y="1260968"/>
                            <a:pt x="335280" y="1364790"/>
                          </a:cubicBezTo>
                          <a:cubicBezTo>
                            <a:pt x="390525" y="1419083"/>
                            <a:pt x="455295" y="1460040"/>
                            <a:pt x="526733" y="1487663"/>
                          </a:cubicBezTo>
                          <a:cubicBezTo>
                            <a:pt x="585787" y="1510523"/>
                            <a:pt x="647700" y="1522905"/>
                            <a:pt x="711517" y="1524810"/>
                          </a:cubicBezTo>
                          <a:cubicBezTo>
                            <a:pt x="718185" y="1524810"/>
                            <a:pt x="725805" y="1524810"/>
                            <a:pt x="732473" y="1524810"/>
                          </a:cubicBezTo>
                          <a:cubicBezTo>
                            <a:pt x="750570" y="1524810"/>
                            <a:pt x="767715" y="1523858"/>
                            <a:pt x="785812" y="1521953"/>
                          </a:cubicBezTo>
                          <a:cubicBezTo>
                            <a:pt x="839153" y="1517190"/>
                            <a:pt x="890587" y="1503855"/>
                            <a:pt x="939165" y="1483853"/>
                          </a:cubicBezTo>
                          <a:cubicBezTo>
                            <a:pt x="961073" y="1474328"/>
                            <a:pt x="982028" y="1464803"/>
                            <a:pt x="1002030" y="1453373"/>
                          </a:cubicBezTo>
                          <a:cubicBezTo>
                            <a:pt x="1047750" y="1427655"/>
                            <a:pt x="1090612" y="1395270"/>
                            <a:pt x="1127760" y="1357170"/>
                          </a:cubicBezTo>
                          <a:cubicBezTo>
                            <a:pt x="1128712" y="1356218"/>
                            <a:pt x="1128712" y="1356218"/>
                            <a:pt x="1129665" y="1355265"/>
                          </a:cubicBezTo>
                          <a:cubicBezTo>
                            <a:pt x="1147762" y="1336215"/>
                            <a:pt x="1163955" y="1317165"/>
                            <a:pt x="1179195" y="1296210"/>
                          </a:cubicBezTo>
                          <a:cubicBezTo>
                            <a:pt x="1219200" y="1240965"/>
                            <a:pt x="1249680" y="1178100"/>
                            <a:pt x="1267778" y="1112378"/>
                          </a:cubicBezTo>
                          <a:cubicBezTo>
                            <a:pt x="1281112" y="1062848"/>
                            <a:pt x="1288733" y="1011413"/>
                            <a:pt x="1287780" y="959025"/>
                          </a:cubicBezTo>
                          <a:cubicBezTo>
                            <a:pt x="1286828" y="810435"/>
                            <a:pt x="1225867" y="668513"/>
                            <a:pt x="1120140" y="564690"/>
                          </a:cubicBezTo>
                          <a:cubicBezTo>
                            <a:pt x="1086803" y="531353"/>
                            <a:pt x="1048703" y="502778"/>
                            <a:pt x="1008698" y="479918"/>
                          </a:cubicBezTo>
                          <a:cubicBezTo>
                            <a:pt x="1030605" y="426578"/>
                            <a:pt x="1041083" y="367523"/>
                            <a:pt x="1037273" y="308468"/>
                          </a:cubicBezTo>
                          <a:close/>
                          <a:moveTo>
                            <a:pt x="540067" y="122730"/>
                          </a:moveTo>
                          <a:cubicBezTo>
                            <a:pt x="548640" y="125588"/>
                            <a:pt x="555307" y="131303"/>
                            <a:pt x="559117" y="139875"/>
                          </a:cubicBezTo>
                          <a:lnTo>
                            <a:pt x="647699" y="339900"/>
                          </a:lnTo>
                          <a:cubicBezTo>
                            <a:pt x="648652" y="342758"/>
                            <a:pt x="651510" y="345615"/>
                            <a:pt x="654367" y="346568"/>
                          </a:cubicBezTo>
                          <a:lnTo>
                            <a:pt x="853440" y="427530"/>
                          </a:lnTo>
                          <a:cubicBezTo>
                            <a:pt x="862012" y="430388"/>
                            <a:pt x="867727" y="437055"/>
                            <a:pt x="870585" y="445628"/>
                          </a:cubicBezTo>
                          <a:cubicBezTo>
                            <a:pt x="873442" y="454200"/>
                            <a:pt x="872490" y="462773"/>
                            <a:pt x="867727" y="470393"/>
                          </a:cubicBezTo>
                          <a:cubicBezTo>
                            <a:pt x="842962" y="511350"/>
                            <a:pt x="806767" y="544688"/>
                            <a:pt x="760095" y="565643"/>
                          </a:cubicBezTo>
                          <a:cubicBezTo>
                            <a:pt x="637222" y="619935"/>
                            <a:pt x="491490" y="560880"/>
                            <a:pt x="435292" y="433245"/>
                          </a:cubicBezTo>
                          <a:cubicBezTo>
                            <a:pt x="385762" y="319898"/>
                            <a:pt x="421957" y="192263"/>
                            <a:pt x="516255" y="126540"/>
                          </a:cubicBezTo>
                          <a:cubicBezTo>
                            <a:pt x="522922" y="121778"/>
                            <a:pt x="531495" y="119873"/>
                            <a:pt x="540067" y="122730"/>
                          </a:cubicBezTo>
                          <a:close/>
                          <a:moveTo>
                            <a:pt x="696813" y="75566"/>
                          </a:moveTo>
                          <a:cubicBezTo>
                            <a:pt x="780038" y="86952"/>
                            <a:pt x="856298" y="141066"/>
                            <a:pt x="893445" y="224648"/>
                          </a:cubicBezTo>
                          <a:cubicBezTo>
                            <a:pt x="915352" y="273225"/>
                            <a:pt x="920115" y="323708"/>
                            <a:pt x="912495" y="371333"/>
                          </a:cubicBezTo>
                          <a:cubicBezTo>
                            <a:pt x="910590" y="379905"/>
                            <a:pt x="905827" y="386573"/>
                            <a:pt x="898207" y="391335"/>
                          </a:cubicBezTo>
                          <a:cubicBezTo>
                            <a:pt x="890587" y="396098"/>
                            <a:pt x="882015" y="397050"/>
                            <a:pt x="873442" y="393240"/>
                          </a:cubicBezTo>
                          <a:lnTo>
                            <a:pt x="690562" y="318945"/>
                          </a:lnTo>
                          <a:cubicBezTo>
                            <a:pt x="682942" y="315135"/>
                            <a:pt x="677227" y="310373"/>
                            <a:pt x="674370" y="302753"/>
                          </a:cubicBezTo>
                          <a:lnTo>
                            <a:pt x="593407" y="118920"/>
                          </a:lnTo>
                          <a:cubicBezTo>
                            <a:pt x="589597" y="111300"/>
                            <a:pt x="589597" y="102728"/>
                            <a:pt x="593407" y="94155"/>
                          </a:cubicBezTo>
                          <a:cubicBezTo>
                            <a:pt x="597217" y="86535"/>
                            <a:pt x="603885" y="80820"/>
                            <a:pt x="612457" y="78915"/>
                          </a:cubicBezTo>
                          <a:cubicBezTo>
                            <a:pt x="640556" y="72724"/>
                            <a:pt x="669071" y="71771"/>
                            <a:pt x="696813" y="75566"/>
                          </a:cubicBezTo>
                          <a:close/>
                          <a:moveTo>
                            <a:pt x="661139" y="41813"/>
                          </a:moveTo>
                          <a:cubicBezTo>
                            <a:pt x="623114" y="42363"/>
                            <a:pt x="584597" y="50340"/>
                            <a:pt x="547688" y="66533"/>
                          </a:cubicBezTo>
                          <a:cubicBezTo>
                            <a:pt x="439103" y="114158"/>
                            <a:pt x="373380" y="220838"/>
                            <a:pt x="373380" y="333233"/>
                          </a:cubicBezTo>
                          <a:cubicBezTo>
                            <a:pt x="373380" y="373238"/>
                            <a:pt x="381000" y="413243"/>
                            <a:pt x="398146" y="452295"/>
                          </a:cubicBezTo>
                          <a:cubicBezTo>
                            <a:pt x="404813" y="467536"/>
                            <a:pt x="412433" y="482775"/>
                            <a:pt x="421958" y="496111"/>
                          </a:cubicBezTo>
                          <a:cubicBezTo>
                            <a:pt x="499110" y="612316"/>
                            <a:pt x="651510" y="659941"/>
                            <a:pt x="783908" y="601838"/>
                          </a:cubicBezTo>
                          <a:cubicBezTo>
                            <a:pt x="855346" y="569453"/>
                            <a:pt x="908685" y="511350"/>
                            <a:pt x="936308" y="443723"/>
                          </a:cubicBezTo>
                          <a:cubicBezTo>
                            <a:pt x="957263" y="391336"/>
                            <a:pt x="963930" y="332280"/>
                            <a:pt x="951548" y="274178"/>
                          </a:cubicBezTo>
                          <a:cubicBezTo>
                            <a:pt x="946785" y="255128"/>
                            <a:pt x="941071" y="235126"/>
                            <a:pt x="933450" y="216076"/>
                          </a:cubicBezTo>
                          <a:cubicBezTo>
                            <a:pt x="884873" y="105347"/>
                            <a:pt x="775216" y="40161"/>
                            <a:pt x="661139" y="41813"/>
                          </a:cubicBezTo>
                          <a:close/>
                          <a:moveTo>
                            <a:pt x="659190" y="37"/>
                          </a:moveTo>
                          <a:cubicBezTo>
                            <a:pt x="789563" y="-1928"/>
                            <a:pt x="915115" y="72724"/>
                            <a:pt x="971550" y="199883"/>
                          </a:cubicBezTo>
                          <a:cubicBezTo>
                            <a:pt x="984885" y="229411"/>
                            <a:pt x="993458" y="260843"/>
                            <a:pt x="997268" y="291323"/>
                          </a:cubicBezTo>
                          <a:cubicBezTo>
                            <a:pt x="1004888" y="349426"/>
                            <a:pt x="996315" y="408481"/>
                            <a:pt x="974408" y="461820"/>
                          </a:cubicBezTo>
                          <a:cubicBezTo>
                            <a:pt x="942023" y="538973"/>
                            <a:pt x="882015" y="604695"/>
                            <a:pt x="800100" y="640891"/>
                          </a:cubicBezTo>
                          <a:cubicBezTo>
                            <a:pt x="649605" y="707566"/>
                            <a:pt x="476250" y="653273"/>
                            <a:pt x="387668" y="520875"/>
                          </a:cubicBezTo>
                          <a:cubicBezTo>
                            <a:pt x="376238" y="504683"/>
                            <a:pt x="366713" y="487538"/>
                            <a:pt x="359093" y="469441"/>
                          </a:cubicBezTo>
                          <a:cubicBezTo>
                            <a:pt x="342900" y="433245"/>
                            <a:pt x="334328" y="396098"/>
                            <a:pt x="331471" y="358951"/>
                          </a:cubicBezTo>
                          <a:cubicBezTo>
                            <a:pt x="320993" y="221790"/>
                            <a:pt x="397193" y="86536"/>
                            <a:pt x="529590" y="28433"/>
                          </a:cubicBezTo>
                          <a:cubicBezTo>
                            <a:pt x="571738" y="9859"/>
                            <a:pt x="615732" y="691"/>
                            <a:pt x="659190" y="37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34392D08-2F05-9B9A-5ECF-521E62394E9D}"/>
                    </a:ext>
                  </a:extLst>
                </p:cNvPr>
                <p:cNvGrpSpPr/>
                <p:nvPr/>
              </p:nvGrpSpPr>
              <p:grpSpPr>
                <a:xfrm>
                  <a:off x="8923545" y="1996314"/>
                  <a:ext cx="2518885" cy="1573549"/>
                  <a:chOff x="8923545" y="1996314"/>
                  <a:chExt cx="2518885" cy="1573549"/>
                </a:xfrm>
              </p:grpSpPr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430D1037-5DE0-F45E-CF9E-C97A623AD4C8}"/>
                      </a:ext>
                    </a:extLst>
                  </p:cNvPr>
                  <p:cNvGrpSpPr/>
                  <p:nvPr/>
                </p:nvGrpSpPr>
                <p:grpSpPr>
                  <a:xfrm>
                    <a:off x="8923545" y="2543004"/>
                    <a:ext cx="2518885" cy="1026859"/>
                    <a:chOff x="9081104" y="2543004"/>
                    <a:chExt cx="2518885" cy="1026859"/>
                  </a:xfrm>
                </p:grpSpPr>
                <p:sp>
                  <p:nvSpPr>
                    <p:cNvPr id="20" name="TextBox 19">
                      <a:extLst>
                        <a:ext uri="{FF2B5EF4-FFF2-40B4-BE49-F238E27FC236}">
                          <a16:creationId xmlns:a16="http://schemas.microsoft.com/office/drawing/2014/main" id="{BCE444BF-2E7B-C9C2-093F-B56987AC861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081104" y="2800422"/>
                      <a:ext cx="2518885" cy="7694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Selection of sponsors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Rearrange organisation structure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Execution of sales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p:txBody>
                </p:sp>
                <p:sp>
                  <p:nvSpPr>
                    <p:cNvPr id="21" name="TextBox 20">
                      <a:extLst>
                        <a:ext uri="{FF2B5EF4-FFF2-40B4-BE49-F238E27FC236}">
                          <a16:creationId xmlns:a16="http://schemas.microsoft.com/office/drawing/2014/main" id="{041B704F-8DED-D7A7-C19D-9DF7939BF6C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081105" y="2543004"/>
                      <a:ext cx="1915229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r>
                        <a:rPr lang="en-US" sz="12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Execution support</a:t>
                      </a:r>
                    </a:p>
                  </p:txBody>
                </p:sp>
              </p:grpSp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C5C3A7F1-0C41-592E-A23D-2B82F0A81364}"/>
                      </a:ext>
                    </a:extLst>
                  </p:cNvPr>
                  <p:cNvGrpSpPr/>
                  <p:nvPr/>
                </p:nvGrpSpPr>
                <p:grpSpPr>
                  <a:xfrm>
                    <a:off x="9875431" y="1996314"/>
                    <a:ext cx="411480" cy="411480"/>
                    <a:chOff x="11468428" y="3411689"/>
                    <a:chExt cx="703873" cy="777174"/>
                  </a:xfrm>
                </p:grpSpPr>
                <p:sp>
                  <p:nvSpPr>
                    <p:cNvPr id="18" name="Oval 17">
                      <a:extLst>
                        <a:ext uri="{FF2B5EF4-FFF2-40B4-BE49-F238E27FC236}">
                          <a16:creationId xmlns:a16="http://schemas.microsoft.com/office/drawing/2014/main" id="{661FE051-5B4B-D74C-FBA4-A12DB70269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8428" y="3411689"/>
                      <a:ext cx="703873" cy="777174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9" name="Freeform: Shape 18">
                      <a:extLst>
                        <a:ext uri="{FF2B5EF4-FFF2-40B4-BE49-F238E27FC236}">
                          <a16:creationId xmlns:a16="http://schemas.microsoft.com/office/drawing/2014/main" id="{C8DDAC13-5837-D978-0CDC-28085F078C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93561" y="3548170"/>
                      <a:ext cx="453607" cy="504211"/>
                    </a:xfrm>
                    <a:custGeom>
                      <a:avLst/>
                      <a:gdLst>
                        <a:gd name="connsiteX0" fmla="*/ 1102234 w 2407730"/>
                        <a:gd name="connsiteY0" fmla="*/ 1387318 h 2400490"/>
                        <a:gd name="connsiteX1" fmla="*/ 1319880 w 2407730"/>
                        <a:gd name="connsiteY1" fmla="*/ 1387318 h 2400490"/>
                        <a:gd name="connsiteX2" fmla="*/ 1646615 w 2407730"/>
                        <a:gd name="connsiteY2" fmla="*/ 1592158 h 2400490"/>
                        <a:gd name="connsiteX3" fmla="*/ 1667903 w 2407730"/>
                        <a:gd name="connsiteY3" fmla="*/ 1646903 h 2400490"/>
                        <a:gd name="connsiteX4" fmla="*/ 1665892 w 2407730"/>
                        <a:gd name="connsiteY4" fmla="*/ 1649340 h 2400490"/>
                        <a:gd name="connsiteX5" fmla="*/ 1584710 w 2407730"/>
                        <a:gd name="connsiteY5" fmla="*/ 1718533 h 2400490"/>
                        <a:gd name="connsiteX6" fmla="*/ 1568464 w 2407730"/>
                        <a:gd name="connsiteY6" fmla="*/ 1731937 h 2400490"/>
                        <a:gd name="connsiteX7" fmla="*/ 1463295 w 2407730"/>
                        <a:gd name="connsiteY7" fmla="*/ 1790093 h 2400490"/>
                        <a:gd name="connsiteX8" fmla="*/ 1459064 w 2407730"/>
                        <a:gd name="connsiteY8" fmla="*/ 1792389 h 2400490"/>
                        <a:gd name="connsiteX9" fmla="*/ 1338703 w 2407730"/>
                        <a:gd name="connsiteY9" fmla="*/ 1829919 h 2400490"/>
                        <a:gd name="connsiteX10" fmla="*/ 1211010 w 2407730"/>
                        <a:gd name="connsiteY10" fmla="*/ 1842708 h 2400490"/>
                        <a:gd name="connsiteX11" fmla="*/ 753905 w 2407730"/>
                        <a:gd name="connsiteY11" fmla="*/ 1647446 h 2400490"/>
                        <a:gd name="connsiteX12" fmla="*/ 1102234 w 2407730"/>
                        <a:gd name="connsiteY12" fmla="*/ 1387318 h 2400490"/>
                        <a:gd name="connsiteX13" fmla="*/ 1211010 w 2407730"/>
                        <a:gd name="connsiteY13" fmla="*/ 734283 h 2400490"/>
                        <a:gd name="connsiteX14" fmla="*/ 1465899 w 2407730"/>
                        <a:gd name="connsiteY14" fmla="*/ 989173 h 2400490"/>
                        <a:gd name="connsiteX15" fmla="*/ 1211010 w 2407730"/>
                        <a:gd name="connsiteY15" fmla="*/ 1244061 h 2400490"/>
                        <a:gd name="connsiteX16" fmla="*/ 956121 w 2407730"/>
                        <a:gd name="connsiteY16" fmla="*/ 989173 h 2400490"/>
                        <a:gd name="connsiteX17" fmla="*/ 1211010 w 2407730"/>
                        <a:gd name="connsiteY17" fmla="*/ 734283 h 2400490"/>
                        <a:gd name="connsiteX18" fmla="*/ 1211010 w 2407730"/>
                        <a:gd name="connsiteY18" fmla="*/ 700089 h 2400490"/>
                        <a:gd name="connsiteX19" fmla="*/ 921831 w 2407730"/>
                        <a:gd name="connsiteY19" fmla="*/ 989268 h 2400490"/>
                        <a:gd name="connsiteX20" fmla="*/ 1211010 w 2407730"/>
                        <a:gd name="connsiteY20" fmla="*/ 1278447 h 2400490"/>
                        <a:gd name="connsiteX21" fmla="*/ 1500189 w 2407730"/>
                        <a:gd name="connsiteY21" fmla="*/ 989268 h 2400490"/>
                        <a:gd name="connsiteX22" fmla="*/ 1211010 w 2407730"/>
                        <a:gd name="connsiteY22" fmla="*/ 700089 h 2400490"/>
                        <a:gd name="connsiteX23" fmla="*/ 1203866 w 2407730"/>
                        <a:gd name="connsiteY23" fmla="*/ 554641 h 2400490"/>
                        <a:gd name="connsiteX24" fmla="*/ 1849184 w 2407730"/>
                        <a:gd name="connsiteY24" fmla="*/ 1199959 h 2400490"/>
                        <a:gd name="connsiteX25" fmla="*/ 1738974 w 2407730"/>
                        <a:gd name="connsiteY25" fmla="*/ 1560763 h 2400490"/>
                        <a:gd name="connsiteX26" fmla="*/ 1692709 w 2407730"/>
                        <a:gd name="connsiteY26" fmla="*/ 1616837 h 2400490"/>
                        <a:gd name="connsiteX27" fmla="*/ 1681264 w 2407730"/>
                        <a:gd name="connsiteY27" fmla="*/ 1585147 h 2400490"/>
                        <a:gd name="connsiteX28" fmla="*/ 1319880 w 2407730"/>
                        <a:gd name="connsiteY28" fmla="*/ 1352933 h 2400490"/>
                        <a:gd name="connsiteX29" fmla="*/ 1102234 w 2407730"/>
                        <a:gd name="connsiteY29" fmla="*/ 1352933 h 2400490"/>
                        <a:gd name="connsiteX30" fmla="*/ 740854 w 2407730"/>
                        <a:gd name="connsiteY30" fmla="*/ 1585147 h 2400490"/>
                        <a:gd name="connsiteX31" fmla="*/ 725027 w 2407730"/>
                        <a:gd name="connsiteY31" fmla="*/ 1628962 h 2400490"/>
                        <a:gd name="connsiteX32" fmla="*/ 668757 w 2407730"/>
                        <a:gd name="connsiteY32" fmla="*/ 1560763 h 2400490"/>
                        <a:gd name="connsiteX33" fmla="*/ 558547 w 2407730"/>
                        <a:gd name="connsiteY33" fmla="*/ 1199959 h 2400490"/>
                        <a:gd name="connsiteX34" fmla="*/ 1203866 w 2407730"/>
                        <a:gd name="connsiteY34" fmla="*/ 554641 h 2400490"/>
                        <a:gd name="connsiteX35" fmla="*/ 1195673 w 2407730"/>
                        <a:gd name="connsiteY35" fmla="*/ 516921 h 2400490"/>
                        <a:gd name="connsiteX36" fmla="*/ 1171099 w 2407730"/>
                        <a:gd name="connsiteY36" fmla="*/ 517017 h 2400490"/>
                        <a:gd name="connsiteX37" fmla="*/ 1147191 w 2407730"/>
                        <a:gd name="connsiteY37" fmla="*/ 519588 h 2400490"/>
                        <a:gd name="connsiteX38" fmla="*/ 1101947 w 2407730"/>
                        <a:gd name="connsiteY38" fmla="*/ 524446 h 2400490"/>
                        <a:gd name="connsiteX39" fmla="*/ 1061942 w 2407730"/>
                        <a:gd name="connsiteY39" fmla="*/ 532352 h 2400490"/>
                        <a:gd name="connsiteX40" fmla="*/ 1044130 w 2407730"/>
                        <a:gd name="connsiteY40" fmla="*/ 535590 h 2400490"/>
                        <a:gd name="connsiteX41" fmla="*/ 1028509 w 2407730"/>
                        <a:gd name="connsiteY41" fmla="*/ 540448 h 2400490"/>
                        <a:gd name="connsiteX42" fmla="*/ 1002982 w 2407730"/>
                        <a:gd name="connsiteY42" fmla="*/ 548068 h 2400490"/>
                        <a:gd name="connsiteX43" fmla="*/ 980694 w 2407730"/>
                        <a:gd name="connsiteY43" fmla="*/ 554355 h 2400490"/>
                        <a:gd name="connsiteX44" fmla="*/ 959263 w 2407730"/>
                        <a:gd name="connsiteY44" fmla="*/ 563213 h 2400490"/>
                        <a:gd name="connsiteX45" fmla="*/ 934498 w 2407730"/>
                        <a:gd name="connsiteY45" fmla="*/ 573119 h 2400490"/>
                        <a:gd name="connsiteX46" fmla="*/ 919257 w 2407730"/>
                        <a:gd name="connsiteY46" fmla="*/ 579024 h 2400490"/>
                        <a:gd name="connsiteX47" fmla="*/ 903256 w 2407730"/>
                        <a:gd name="connsiteY47" fmla="*/ 587597 h 2400490"/>
                        <a:gd name="connsiteX48" fmla="*/ 866870 w 2407730"/>
                        <a:gd name="connsiteY48" fmla="*/ 606266 h 2400490"/>
                        <a:gd name="connsiteX49" fmla="*/ 828389 w 2407730"/>
                        <a:gd name="connsiteY49" fmla="*/ 630555 h 2400490"/>
                        <a:gd name="connsiteX50" fmla="*/ 808006 w 2407730"/>
                        <a:gd name="connsiteY50" fmla="*/ 643413 h 2400490"/>
                        <a:gd name="connsiteX51" fmla="*/ 788670 w 2407730"/>
                        <a:gd name="connsiteY51" fmla="*/ 658558 h 2400490"/>
                        <a:gd name="connsiteX52" fmla="*/ 749522 w 2407730"/>
                        <a:gd name="connsiteY52" fmla="*/ 689895 h 2400490"/>
                        <a:gd name="connsiteX53" fmla="*/ 713518 w 2407730"/>
                        <a:gd name="connsiteY53" fmla="*/ 724757 h 2400490"/>
                        <a:gd name="connsiteX54" fmla="*/ 704564 w 2407730"/>
                        <a:gd name="connsiteY54" fmla="*/ 733234 h 2400490"/>
                        <a:gd name="connsiteX55" fmla="*/ 696753 w 2407730"/>
                        <a:gd name="connsiteY55" fmla="*/ 742664 h 2400490"/>
                        <a:gd name="connsiteX56" fmla="*/ 681323 w 2407730"/>
                        <a:gd name="connsiteY56" fmla="*/ 760952 h 2400490"/>
                        <a:gd name="connsiteX57" fmla="*/ 629793 w 2407730"/>
                        <a:gd name="connsiteY57" fmla="*/ 829818 h 2400490"/>
                        <a:gd name="connsiteX58" fmla="*/ 611981 w 2407730"/>
                        <a:gd name="connsiteY58" fmla="*/ 859345 h 2400490"/>
                        <a:gd name="connsiteX59" fmla="*/ 599122 w 2407730"/>
                        <a:gd name="connsiteY59" fmla="*/ 882681 h 2400490"/>
                        <a:gd name="connsiteX60" fmla="*/ 587692 w 2407730"/>
                        <a:gd name="connsiteY60" fmla="*/ 902874 h 2400490"/>
                        <a:gd name="connsiteX61" fmla="*/ 578834 w 2407730"/>
                        <a:gd name="connsiteY61" fmla="*/ 924306 h 2400490"/>
                        <a:gd name="connsiteX62" fmla="*/ 568357 w 2407730"/>
                        <a:gd name="connsiteY62" fmla="*/ 948785 h 2400490"/>
                        <a:gd name="connsiteX63" fmla="*/ 556069 w 2407730"/>
                        <a:gd name="connsiteY63" fmla="*/ 980979 h 2400490"/>
                        <a:gd name="connsiteX64" fmla="*/ 533590 w 2407730"/>
                        <a:gd name="connsiteY64" fmla="*/ 1063847 h 2400490"/>
                        <a:gd name="connsiteX65" fmla="*/ 528637 w 2407730"/>
                        <a:gd name="connsiteY65" fmla="*/ 1087183 h 2400490"/>
                        <a:gd name="connsiteX66" fmla="*/ 525970 w 2407730"/>
                        <a:gd name="connsiteY66" fmla="*/ 1099089 h 2400490"/>
                        <a:gd name="connsiteX67" fmla="*/ 524827 w 2407730"/>
                        <a:gd name="connsiteY67" fmla="*/ 1111377 h 2400490"/>
                        <a:gd name="connsiteX68" fmla="*/ 519589 w 2407730"/>
                        <a:gd name="connsiteY68" fmla="*/ 1161002 h 2400490"/>
                        <a:gd name="connsiteX69" fmla="*/ 519112 w 2407730"/>
                        <a:gd name="connsiteY69" fmla="*/ 1210913 h 2400490"/>
                        <a:gd name="connsiteX70" fmla="*/ 519112 w 2407730"/>
                        <a:gd name="connsiteY70" fmla="*/ 1235392 h 2400490"/>
                        <a:gd name="connsiteX71" fmla="*/ 521494 w 2407730"/>
                        <a:gd name="connsiteY71" fmla="*/ 1259205 h 2400490"/>
                        <a:gd name="connsiteX72" fmla="*/ 526161 w 2407730"/>
                        <a:gd name="connsiteY72" fmla="*/ 1304258 h 2400490"/>
                        <a:gd name="connsiteX73" fmla="*/ 533971 w 2407730"/>
                        <a:gd name="connsiteY73" fmla="*/ 1344168 h 2400490"/>
                        <a:gd name="connsiteX74" fmla="*/ 537115 w 2407730"/>
                        <a:gd name="connsiteY74" fmla="*/ 1361979 h 2400490"/>
                        <a:gd name="connsiteX75" fmla="*/ 541877 w 2407730"/>
                        <a:gd name="connsiteY75" fmla="*/ 1377601 h 2400490"/>
                        <a:gd name="connsiteX76" fmla="*/ 549402 w 2407730"/>
                        <a:gd name="connsiteY76" fmla="*/ 1403032 h 2400490"/>
                        <a:gd name="connsiteX77" fmla="*/ 555688 w 2407730"/>
                        <a:gd name="connsiteY77" fmla="*/ 1425321 h 2400490"/>
                        <a:gd name="connsiteX78" fmla="*/ 564547 w 2407730"/>
                        <a:gd name="connsiteY78" fmla="*/ 1446657 h 2400490"/>
                        <a:gd name="connsiteX79" fmla="*/ 574357 w 2407730"/>
                        <a:gd name="connsiteY79" fmla="*/ 1471326 h 2400490"/>
                        <a:gd name="connsiteX80" fmla="*/ 580263 w 2407730"/>
                        <a:gd name="connsiteY80" fmla="*/ 1486566 h 2400490"/>
                        <a:gd name="connsiteX81" fmla="*/ 588740 w 2407730"/>
                        <a:gd name="connsiteY81" fmla="*/ 1502473 h 2400490"/>
                        <a:gd name="connsiteX82" fmla="*/ 607314 w 2407730"/>
                        <a:gd name="connsiteY82" fmla="*/ 1538668 h 2400490"/>
                        <a:gd name="connsiteX83" fmla="*/ 631507 w 2407730"/>
                        <a:gd name="connsiteY83" fmla="*/ 1576959 h 2400490"/>
                        <a:gd name="connsiteX84" fmla="*/ 644271 w 2407730"/>
                        <a:gd name="connsiteY84" fmla="*/ 1597152 h 2400490"/>
                        <a:gd name="connsiteX85" fmla="*/ 659415 w 2407730"/>
                        <a:gd name="connsiteY85" fmla="*/ 1616392 h 2400490"/>
                        <a:gd name="connsiteX86" fmla="*/ 690657 w 2407730"/>
                        <a:gd name="connsiteY86" fmla="*/ 1655254 h 2400490"/>
                        <a:gd name="connsiteX87" fmla="*/ 725424 w 2407730"/>
                        <a:gd name="connsiteY87" fmla="*/ 1691068 h 2400490"/>
                        <a:gd name="connsiteX88" fmla="*/ 733901 w 2407730"/>
                        <a:gd name="connsiteY88" fmla="*/ 1700022 h 2400490"/>
                        <a:gd name="connsiteX89" fmla="*/ 743331 w 2407730"/>
                        <a:gd name="connsiteY89" fmla="*/ 1707737 h 2400490"/>
                        <a:gd name="connsiteX90" fmla="*/ 761619 w 2407730"/>
                        <a:gd name="connsiteY90" fmla="*/ 1723072 h 2400490"/>
                        <a:gd name="connsiteX91" fmla="*/ 830485 w 2407730"/>
                        <a:gd name="connsiteY91" fmla="*/ 1774126 h 2400490"/>
                        <a:gd name="connsiteX92" fmla="*/ 860012 w 2407730"/>
                        <a:gd name="connsiteY92" fmla="*/ 1791747 h 2400490"/>
                        <a:gd name="connsiteX93" fmla="*/ 883348 w 2407730"/>
                        <a:gd name="connsiteY93" fmla="*/ 1804511 h 2400490"/>
                        <a:gd name="connsiteX94" fmla="*/ 903541 w 2407730"/>
                        <a:gd name="connsiteY94" fmla="*/ 1815846 h 2400490"/>
                        <a:gd name="connsiteX95" fmla="*/ 924973 w 2407730"/>
                        <a:gd name="connsiteY95" fmla="*/ 1824513 h 2400490"/>
                        <a:gd name="connsiteX96" fmla="*/ 949547 w 2407730"/>
                        <a:gd name="connsiteY96" fmla="*/ 1834896 h 2400490"/>
                        <a:gd name="connsiteX97" fmla="*/ 981741 w 2407730"/>
                        <a:gd name="connsiteY97" fmla="*/ 1846992 h 2400490"/>
                        <a:gd name="connsiteX98" fmla="*/ 1064704 w 2407730"/>
                        <a:gd name="connsiteY98" fmla="*/ 1869091 h 2400490"/>
                        <a:gd name="connsiteX99" fmla="*/ 1088136 w 2407730"/>
                        <a:gd name="connsiteY99" fmla="*/ 1873948 h 2400490"/>
                        <a:gd name="connsiteX100" fmla="*/ 1100042 w 2407730"/>
                        <a:gd name="connsiteY100" fmla="*/ 1876520 h 2400490"/>
                        <a:gd name="connsiteX101" fmla="*/ 1112329 w 2407730"/>
                        <a:gd name="connsiteY101" fmla="*/ 1877568 h 2400490"/>
                        <a:gd name="connsiteX102" fmla="*/ 1162145 w 2407730"/>
                        <a:gd name="connsiteY102" fmla="*/ 1882616 h 2400490"/>
                        <a:gd name="connsiteX103" fmla="*/ 1212247 w 2407730"/>
                        <a:gd name="connsiteY103" fmla="*/ 1882902 h 2400490"/>
                        <a:gd name="connsiteX104" fmla="*/ 1236821 w 2407730"/>
                        <a:gd name="connsiteY104" fmla="*/ 1882807 h 2400490"/>
                        <a:gd name="connsiteX105" fmla="*/ 1260729 w 2407730"/>
                        <a:gd name="connsiteY105" fmla="*/ 1880235 h 2400490"/>
                        <a:gd name="connsiteX106" fmla="*/ 1305973 w 2407730"/>
                        <a:gd name="connsiteY106" fmla="*/ 1875377 h 2400490"/>
                        <a:gd name="connsiteX107" fmla="*/ 1345978 w 2407730"/>
                        <a:gd name="connsiteY107" fmla="*/ 1867471 h 2400490"/>
                        <a:gd name="connsiteX108" fmla="*/ 1363885 w 2407730"/>
                        <a:gd name="connsiteY108" fmla="*/ 1864233 h 2400490"/>
                        <a:gd name="connsiteX109" fmla="*/ 1379506 w 2407730"/>
                        <a:gd name="connsiteY109" fmla="*/ 1859375 h 2400490"/>
                        <a:gd name="connsiteX110" fmla="*/ 1405033 w 2407730"/>
                        <a:gd name="connsiteY110" fmla="*/ 1851755 h 2400490"/>
                        <a:gd name="connsiteX111" fmla="*/ 1427321 w 2407730"/>
                        <a:gd name="connsiteY111" fmla="*/ 1845469 h 2400490"/>
                        <a:gd name="connsiteX112" fmla="*/ 1448752 w 2407730"/>
                        <a:gd name="connsiteY112" fmla="*/ 1836610 h 2400490"/>
                        <a:gd name="connsiteX113" fmla="*/ 1473517 w 2407730"/>
                        <a:gd name="connsiteY113" fmla="*/ 1826704 h 2400490"/>
                        <a:gd name="connsiteX114" fmla="*/ 1488757 w 2407730"/>
                        <a:gd name="connsiteY114" fmla="*/ 1820799 h 2400490"/>
                        <a:gd name="connsiteX115" fmla="*/ 1504759 w 2407730"/>
                        <a:gd name="connsiteY115" fmla="*/ 1812226 h 2400490"/>
                        <a:gd name="connsiteX116" fmla="*/ 1541049 w 2407730"/>
                        <a:gd name="connsiteY116" fmla="*/ 1793557 h 2400490"/>
                        <a:gd name="connsiteX117" fmla="*/ 1579531 w 2407730"/>
                        <a:gd name="connsiteY117" fmla="*/ 1769364 h 2400490"/>
                        <a:gd name="connsiteX118" fmla="*/ 1599914 w 2407730"/>
                        <a:gd name="connsiteY118" fmla="*/ 1756505 h 2400490"/>
                        <a:gd name="connsiteX119" fmla="*/ 1619250 w 2407730"/>
                        <a:gd name="connsiteY119" fmla="*/ 1741360 h 2400490"/>
                        <a:gd name="connsiteX120" fmla="*/ 1658398 w 2407730"/>
                        <a:gd name="connsiteY120" fmla="*/ 1710023 h 2400490"/>
                        <a:gd name="connsiteX121" fmla="*/ 1694402 w 2407730"/>
                        <a:gd name="connsiteY121" fmla="*/ 1675162 h 2400490"/>
                        <a:gd name="connsiteX122" fmla="*/ 1703451 w 2407730"/>
                        <a:gd name="connsiteY122" fmla="*/ 1666684 h 2400490"/>
                        <a:gd name="connsiteX123" fmla="*/ 1711166 w 2407730"/>
                        <a:gd name="connsiteY123" fmla="*/ 1657254 h 2400490"/>
                        <a:gd name="connsiteX124" fmla="*/ 1726597 w 2407730"/>
                        <a:gd name="connsiteY124" fmla="*/ 1638966 h 2400490"/>
                        <a:gd name="connsiteX125" fmla="*/ 1778127 w 2407730"/>
                        <a:gd name="connsiteY125" fmla="*/ 1570101 h 2400490"/>
                        <a:gd name="connsiteX126" fmla="*/ 1795939 w 2407730"/>
                        <a:gd name="connsiteY126" fmla="*/ 1540573 h 2400490"/>
                        <a:gd name="connsiteX127" fmla="*/ 1808797 w 2407730"/>
                        <a:gd name="connsiteY127" fmla="*/ 1517237 h 2400490"/>
                        <a:gd name="connsiteX128" fmla="*/ 1820227 w 2407730"/>
                        <a:gd name="connsiteY128" fmla="*/ 1497044 h 2400490"/>
                        <a:gd name="connsiteX129" fmla="*/ 1829086 w 2407730"/>
                        <a:gd name="connsiteY129" fmla="*/ 1475613 h 2400490"/>
                        <a:gd name="connsiteX130" fmla="*/ 1839563 w 2407730"/>
                        <a:gd name="connsiteY130" fmla="*/ 1451134 h 2400490"/>
                        <a:gd name="connsiteX131" fmla="*/ 1851850 w 2407730"/>
                        <a:gd name="connsiteY131" fmla="*/ 1418939 h 2400490"/>
                        <a:gd name="connsiteX132" fmla="*/ 1874329 w 2407730"/>
                        <a:gd name="connsiteY132" fmla="*/ 1336071 h 2400490"/>
                        <a:gd name="connsiteX133" fmla="*/ 1879282 w 2407730"/>
                        <a:gd name="connsiteY133" fmla="*/ 1312640 h 2400490"/>
                        <a:gd name="connsiteX134" fmla="*/ 1881854 w 2407730"/>
                        <a:gd name="connsiteY134" fmla="*/ 1300734 h 2400490"/>
                        <a:gd name="connsiteX135" fmla="*/ 1882997 w 2407730"/>
                        <a:gd name="connsiteY135" fmla="*/ 1288446 h 2400490"/>
                        <a:gd name="connsiteX136" fmla="*/ 1888236 w 2407730"/>
                        <a:gd name="connsiteY136" fmla="*/ 1238821 h 2400490"/>
                        <a:gd name="connsiteX137" fmla="*/ 1888807 w 2407730"/>
                        <a:gd name="connsiteY137" fmla="*/ 1188720 h 2400490"/>
                        <a:gd name="connsiteX138" fmla="*/ 1888807 w 2407730"/>
                        <a:gd name="connsiteY138" fmla="*/ 1164240 h 2400490"/>
                        <a:gd name="connsiteX139" fmla="*/ 1886331 w 2407730"/>
                        <a:gd name="connsiteY139" fmla="*/ 1140428 h 2400490"/>
                        <a:gd name="connsiteX140" fmla="*/ 1881664 w 2407730"/>
                        <a:gd name="connsiteY140" fmla="*/ 1095375 h 2400490"/>
                        <a:gd name="connsiteX141" fmla="*/ 1873948 w 2407730"/>
                        <a:gd name="connsiteY141" fmla="*/ 1055465 h 2400490"/>
                        <a:gd name="connsiteX142" fmla="*/ 1870805 w 2407730"/>
                        <a:gd name="connsiteY142" fmla="*/ 1037653 h 2400490"/>
                        <a:gd name="connsiteX143" fmla="*/ 1866042 w 2407730"/>
                        <a:gd name="connsiteY143" fmla="*/ 1022032 h 2400490"/>
                        <a:gd name="connsiteX144" fmla="*/ 1858518 w 2407730"/>
                        <a:gd name="connsiteY144" fmla="*/ 996601 h 2400490"/>
                        <a:gd name="connsiteX145" fmla="*/ 1852326 w 2407730"/>
                        <a:gd name="connsiteY145" fmla="*/ 974312 h 2400490"/>
                        <a:gd name="connsiteX146" fmla="*/ 1843468 w 2407730"/>
                        <a:gd name="connsiteY146" fmla="*/ 952976 h 2400490"/>
                        <a:gd name="connsiteX147" fmla="*/ 1833658 w 2407730"/>
                        <a:gd name="connsiteY147" fmla="*/ 928402 h 2400490"/>
                        <a:gd name="connsiteX148" fmla="*/ 1827752 w 2407730"/>
                        <a:gd name="connsiteY148" fmla="*/ 913161 h 2400490"/>
                        <a:gd name="connsiteX149" fmla="*/ 1819275 w 2407730"/>
                        <a:gd name="connsiteY149" fmla="*/ 897255 h 2400490"/>
                        <a:gd name="connsiteX150" fmla="*/ 1800701 w 2407730"/>
                        <a:gd name="connsiteY150" fmla="*/ 861060 h 2400490"/>
                        <a:gd name="connsiteX151" fmla="*/ 1776508 w 2407730"/>
                        <a:gd name="connsiteY151" fmla="*/ 822769 h 2400490"/>
                        <a:gd name="connsiteX152" fmla="*/ 1763744 w 2407730"/>
                        <a:gd name="connsiteY152" fmla="*/ 802576 h 2400490"/>
                        <a:gd name="connsiteX153" fmla="*/ 1748599 w 2407730"/>
                        <a:gd name="connsiteY153" fmla="*/ 783336 h 2400490"/>
                        <a:gd name="connsiteX154" fmla="*/ 1717357 w 2407730"/>
                        <a:gd name="connsiteY154" fmla="*/ 744474 h 2400490"/>
                        <a:gd name="connsiteX155" fmla="*/ 1682591 w 2407730"/>
                        <a:gd name="connsiteY155" fmla="*/ 708755 h 2400490"/>
                        <a:gd name="connsiteX156" fmla="*/ 1674114 w 2407730"/>
                        <a:gd name="connsiteY156" fmla="*/ 699802 h 2400490"/>
                        <a:gd name="connsiteX157" fmla="*/ 1664684 w 2407730"/>
                        <a:gd name="connsiteY157" fmla="*/ 692086 h 2400490"/>
                        <a:gd name="connsiteX158" fmla="*/ 1646396 w 2407730"/>
                        <a:gd name="connsiteY158" fmla="*/ 676751 h 2400490"/>
                        <a:gd name="connsiteX159" fmla="*/ 1577530 w 2407730"/>
                        <a:gd name="connsiteY159" fmla="*/ 625697 h 2400490"/>
                        <a:gd name="connsiteX160" fmla="*/ 1548003 w 2407730"/>
                        <a:gd name="connsiteY160" fmla="*/ 608076 h 2400490"/>
                        <a:gd name="connsiteX161" fmla="*/ 1524666 w 2407730"/>
                        <a:gd name="connsiteY161" fmla="*/ 595312 h 2400490"/>
                        <a:gd name="connsiteX162" fmla="*/ 1504474 w 2407730"/>
                        <a:gd name="connsiteY162" fmla="*/ 583978 h 2400490"/>
                        <a:gd name="connsiteX163" fmla="*/ 1482947 w 2407730"/>
                        <a:gd name="connsiteY163" fmla="*/ 575310 h 2400490"/>
                        <a:gd name="connsiteX164" fmla="*/ 1458373 w 2407730"/>
                        <a:gd name="connsiteY164" fmla="*/ 564928 h 2400490"/>
                        <a:gd name="connsiteX165" fmla="*/ 1426178 w 2407730"/>
                        <a:gd name="connsiteY165" fmla="*/ 552831 h 2400490"/>
                        <a:gd name="connsiteX166" fmla="*/ 1343215 w 2407730"/>
                        <a:gd name="connsiteY166" fmla="*/ 530733 h 2400490"/>
                        <a:gd name="connsiteX167" fmla="*/ 1319784 w 2407730"/>
                        <a:gd name="connsiteY167" fmla="*/ 525875 h 2400490"/>
                        <a:gd name="connsiteX168" fmla="*/ 1307878 w 2407730"/>
                        <a:gd name="connsiteY168" fmla="*/ 523303 h 2400490"/>
                        <a:gd name="connsiteX169" fmla="*/ 1295590 w 2407730"/>
                        <a:gd name="connsiteY169" fmla="*/ 522255 h 2400490"/>
                        <a:gd name="connsiteX170" fmla="*/ 1245774 w 2407730"/>
                        <a:gd name="connsiteY170" fmla="*/ 517207 h 2400490"/>
                        <a:gd name="connsiteX171" fmla="*/ 1195673 w 2407730"/>
                        <a:gd name="connsiteY171" fmla="*/ 516921 h 2400490"/>
                        <a:gd name="connsiteX172" fmla="*/ 1188053 w 2407730"/>
                        <a:gd name="connsiteY172" fmla="*/ 0 h 2400490"/>
                        <a:gd name="connsiteX173" fmla="*/ 1215676 w 2407730"/>
                        <a:gd name="connsiteY173" fmla="*/ 0 h 2400490"/>
                        <a:gd name="connsiteX174" fmla="*/ 1276540 w 2407730"/>
                        <a:gd name="connsiteY174" fmla="*/ 1143 h 2400490"/>
                        <a:gd name="connsiteX175" fmla="*/ 1364742 w 2407730"/>
                        <a:gd name="connsiteY175" fmla="*/ 9715 h 2400490"/>
                        <a:gd name="connsiteX176" fmla="*/ 1416082 w 2407730"/>
                        <a:gd name="connsiteY176" fmla="*/ 45339 h 2400490"/>
                        <a:gd name="connsiteX177" fmla="*/ 1449419 w 2407730"/>
                        <a:gd name="connsiteY177" fmla="*/ 139255 h 2400490"/>
                        <a:gd name="connsiteX178" fmla="*/ 1474470 w 2407730"/>
                        <a:gd name="connsiteY178" fmla="*/ 233743 h 2400490"/>
                        <a:gd name="connsiteX179" fmla="*/ 1511332 w 2407730"/>
                        <a:gd name="connsiteY179" fmla="*/ 273272 h 2400490"/>
                        <a:gd name="connsiteX180" fmla="*/ 1572482 w 2407730"/>
                        <a:gd name="connsiteY180" fmla="*/ 295656 h 2400490"/>
                        <a:gd name="connsiteX181" fmla="*/ 1632490 w 2407730"/>
                        <a:gd name="connsiteY181" fmla="*/ 320992 h 2400490"/>
                        <a:gd name="connsiteX182" fmla="*/ 1689640 w 2407730"/>
                        <a:gd name="connsiteY182" fmla="*/ 352139 h 2400490"/>
                        <a:gd name="connsiteX183" fmla="*/ 1745170 w 2407730"/>
                        <a:gd name="connsiteY183" fmla="*/ 385953 h 2400490"/>
                        <a:gd name="connsiteX184" fmla="*/ 1799272 w 2407730"/>
                        <a:gd name="connsiteY184" fmla="*/ 390239 h 2400490"/>
                        <a:gd name="connsiteX185" fmla="*/ 1889379 w 2407730"/>
                        <a:gd name="connsiteY185" fmla="*/ 351186 h 2400490"/>
                        <a:gd name="connsiteX186" fmla="*/ 1984248 w 2407730"/>
                        <a:gd name="connsiteY186" fmla="*/ 318992 h 2400490"/>
                        <a:gd name="connsiteX187" fmla="*/ 2044160 w 2407730"/>
                        <a:gd name="connsiteY187" fmla="*/ 336994 h 2400490"/>
                        <a:gd name="connsiteX188" fmla="*/ 2105596 w 2407730"/>
                        <a:gd name="connsiteY188" fmla="*/ 400431 h 2400490"/>
                        <a:gd name="connsiteX189" fmla="*/ 2144173 w 2407730"/>
                        <a:gd name="connsiteY189" fmla="*/ 447294 h 2400490"/>
                        <a:gd name="connsiteX190" fmla="*/ 2161318 w 2407730"/>
                        <a:gd name="connsiteY190" fmla="*/ 468915 h 2400490"/>
                        <a:gd name="connsiteX191" fmla="*/ 2175986 w 2407730"/>
                        <a:gd name="connsiteY191" fmla="*/ 499586 h 2400490"/>
                        <a:gd name="connsiteX192" fmla="*/ 2172652 w 2407730"/>
                        <a:gd name="connsiteY192" fmla="*/ 529971 h 2400490"/>
                        <a:gd name="connsiteX193" fmla="*/ 2128933 w 2407730"/>
                        <a:gd name="connsiteY193" fmla="*/ 620363 h 2400490"/>
                        <a:gd name="connsiteX194" fmla="*/ 2096357 w 2407730"/>
                        <a:gd name="connsiteY194" fmla="*/ 678751 h 2400490"/>
                        <a:gd name="connsiteX195" fmla="*/ 2079974 w 2407730"/>
                        <a:gd name="connsiteY195" fmla="*/ 704754 h 2400490"/>
                        <a:gd name="connsiteX196" fmla="*/ 2077593 w 2407730"/>
                        <a:gd name="connsiteY196" fmla="*/ 758952 h 2400490"/>
                        <a:gd name="connsiteX197" fmla="*/ 2086927 w 2407730"/>
                        <a:gd name="connsiteY197" fmla="*/ 777049 h 2400490"/>
                        <a:gd name="connsiteX198" fmla="*/ 2105025 w 2407730"/>
                        <a:gd name="connsiteY198" fmla="*/ 817911 h 2400490"/>
                        <a:gd name="connsiteX199" fmla="*/ 2129218 w 2407730"/>
                        <a:gd name="connsiteY199" fmla="*/ 878300 h 2400490"/>
                        <a:gd name="connsiteX200" fmla="*/ 2147601 w 2407730"/>
                        <a:gd name="connsiteY200" fmla="*/ 940689 h 2400490"/>
                        <a:gd name="connsiteX201" fmla="*/ 2158651 w 2407730"/>
                        <a:gd name="connsiteY201" fmla="*/ 983932 h 2400490"/>
                        <a:gd name="connsiteX202" fmla="*/ 2162461 w 2407730"/>
                        <a:gd name="connsiteY202" fmla="*/ 1003839 h 2400490"/>
                        <a:gd name="connsiteX203" fmla="*/ 2197893 w 2407730"/>
                        <a:gd name="connsiteY203" fmla="*/ 1044892 h 2400490"/>
                        <a:gd name="connsiteX204" fmla="*/ 2226850 w 2407730"/>
                        <a:gd name="connsiteY204" fmla="*/ 1055179 h 2400490"/>
                        <a:gd name="connsiteX205" fmla="*/ 2288572 w 2407730"/>
                        <a:gd name="connsiteY205" fmla="*/ 1080802 h 2400490"/>
                        <a:gd name="connsiteX206" fmla="*/ 2378678 w 2407730"/>
                        <a:gd name="connsiteY206" fmla="*/ 1124712 h 2400490"/>
                        <a:gd name="connsiteX207" fmla="*/ 2400109 w 2407730"/>
                        <a:gd name="connsiteY207" fmla="*/ 1146524 h 2400490"/>
                        <a:gd name="connsiteX208" fmla="*/ 2407730 w 2407730"/>
                        <a:gd name="connsiteY208" fmla="*/ 1180052 h 2400490"/>
                        <a:gd name="connsiteX209" fmla="*/ 2407634 w 2407730"/>
                        <a:gd name="connsiteY209" fmla="*/ 1207674 h 2400490"/>
                        <a:gd name="connsiteX210" fmla="*/ 2406301 w 2407730"/>
                        <a:gd name="connsiteY210" fmla="*/ 1268349 h 2400490"/>
                        <a:gd name="connsiteX211" fmla="*/ 2397347 w 2407730"/>
                        <a:gd name="connsiteY211" fmla="*/ 1356264 h 2400490"/>
                        <a:gd name="connsiteX212" fmla="*/ 2361438 w 2407730"/>
                        <a:gd name="connsiteY212" fmla="*/ 1407604 h 2400490"/>
                        <a:gd name="connsiteX213" fmla="*/ 2267045 w 2407730"/>
                        <a:gd name="connsiteY213" fmla="*/ 1441132 h 2400490"/>
                        <a:gd name="connsiteX214" fmla="*/ 2172176 w 2407730"/>
                        <a:gd name="connsiteY214" fmla="*/ 1466469 h 2400490"/>
                        <a:gd name="connsiteX215" fmla="*/ 2132362 w 2407730"/>
                        <a:gd name="connsiteY215" fmla="*/ 1503330 h 2400490"/>
                        <a:gd name="connsiteX216" fmla="*/ 2109692 w 2407730"/>
                        <a:gd name="connsiteY216" fmla="*/ 1564386 h 2400490"/>
                        <a:gd name="connsiteX217" fmla="*/ 2084070 w 2407730"/>
                        <a:gd name="connsiteY217" fmla="*/ 1624298 h 2400490"/>
                        <a:gd name="connsiteX218" fmla="*/ 2052637 w 2407730"/>
                        <a:gd name="connsiteY218" fmla="*/ 1681448 h 2400490"/>
                        <a:gd name="connsiteX219" fmla="*/ 2018538 w 2407730"/>
                        <a:gd name="connsiteY219" fmla="*/ 1736979 h 2400490"/>
                        <a:gd name="connsiteX220" fmla="*/ 2014061 w 2407730"/>
                        <a:gd name="connsiteY220" fmla="*/ 1790890 h 2400490"/>
                        <a:gd name="connsiteX221" fmla="*/ 2052828 w 2407730"/>
                        <a:gd name="connsiteY221" fmla="*/ 1880616 h 2400490"/>
                        <a:gd name="connsiteX222" fmla="*/ 2084737 w 2407730"/>
                        <a:gd name="connsiteY222" fmla="*/ 1975104 h 2400490"/>
                        <a:gd name="connsiteX223" fmla="*/ 2066449 w 2407730"/>
                        <a:gd name="connsiteY223" fmla="*/ 2034921 h 2400490"/>
                        <a:gd name="connsiteX224" fmla="*/ 2002536 w 2407730"/>
                        <a:gd name="connsiteY224" fmla="*/ 2096357 h 2400490"/>
                        <a:gd name="connsiteX225" fmla="*/ 1955387 w 2407730"/>
                        <a:gd name="connsiteY225" fmla="*/ 2134933 h 2400490"/>
                        <a:gd name="connsiteX226" fmla="*/ 1933670 w 2407730"/>
                        <a:gd name="connsiteY226" fmla="*/ 2152078 h 2400490"/>
                        <a:gd name="connsiteX227" fmla="*/ 1902904 w 2407730"/>
                        <a:gd name="connsiteY227" fmla="*/ 2166842 h 2400490"/>
                        <a:gd name="connsiteX228" fmla="*/ 1872424 w 2407730"/>
                        <a:gd name="connsiteY228" fmla="*/ 2163604 h 2400490"/>
                        <a:gd name="connsiteX229" fmla="*/ 1781937 w 2407730"/>
                        <a:gd name="connsiteY229" fmla="*/ 2120455 h 2400490"/>
                        <a:gd name="connsiteX230" fmla="*/ 1723453 w 2407730"/>
                        <a:gd name="connsiteY230" fmla="*/ 2088166 h 2400490"/>
                        <a:gd name="connsiteX231" fmla="*/ 1697450 w 2407730"/>
                        <a:gd name="connsiteY231" fmla="*/ 2071973 h 2400490"/>
                        <a:gd name="connsiteX232" fmla="*/ 1643062 w 2407730"/>
                        <a:gd name="connsiteY232" fmla="*/ 2069782 h 2400490"/>
                        <a:gd name="connsiteX233" fmla="*/ 1624965 w 2407730"/>
                        <a:gd name="connsiteY233" fmla="*/ 2079117 h 2400490"/>
                        <a:gd name="connsiteX234" fmla="*/ 1583912 w 2407730"/>
                        <a:gd name="connsiteY234" fmla="*/ 2097310 h 2400490"/>
                        <a:gd name="connsiteX235" fmla="*/ 1523238 w 2407730"/>
                        <a:gd name="connsiteY235" fmla="*/ 2121694 h 2400490"/>
                        <a:gd name="connsiteX236" fmla="*/ 1460563 w 2407730"/>
                        <a:gd name="connsiteY236" fmla="*/ 2140267 h 2400490"/>
                        <a:gd name="connsiteX237" fmla="*/ 1417129 w 2407730"/>
                        <a:gd name="connsiteY237" fmla="*/ 2151507 h 2400490"/>
                        <a:gd name="connsiteX238" fmla="*/ 1397032 w 2407730"/>
                        <a:gd name="connsiteY238" fmla="*/ 2155412 h 2400490"/>
                        <a:gd name="connsiteX239" fmla="*/ 1355693 w 2407730"/>
                        <a:gd name="connsiteY239" fmla="*/ 2190940 h 2400490"/>
                        <a:gd name="connsiteX240" fmla="*/ 1345216 w 2407730"/>
                        <a:gd name="connsiteY240" fmla="*/ 2219801 h 2400490"/>
                        <a:gd name="connsiteX241" fmla="*/ 1319308 w 2407730"/>
                        <a:gd name="connsiteY241" fmla="*/ 2281428 h 2400490"/>
                        <a:gd name="connsiteX242" fmla="*/ 1274921 w 2407730"/>
                        <a:gd name="connsiteY242" fmla="*/ 2371534 h 2400490"/>
                        <a:gd name="connsiteX243" fmla="*/ 1253014 w 2407730"/>
                        <a:gd name="connsiteY243" fmla="*/ 2392966 h 2400490"/>
                        <a:gd name="connsiteX244" fmla="*/ 1219676 w 2407730"/>
                        <a:gd name="connsiteY244" fmla="*/ 2400490 h 2400490"/>
                        <a:gd name="connsiteX245" fmla="*/ 1191958 w 2407730"/>
                        <a:gd name="connsiteY245" fmla="*/ 2400490 h 2400490"/>
                        <a:gd name="connsiteX246" fmla="*/ 1131094 w 2407730"/>
                        <a:gd name="connsiteY246" fmla="*/ 2399443 h 2400490"/>
                        <a:gd name="connsiteX247" fmla="*/ 1042892 w 2407730"/>
                        <a:gd name="connsiteY247" fmla="*/ 2390870 h 2400490"/>
                        <a:gd name="connsiteX248" fmla="*/ 991552 w 2407730"/>
                        <a:gd name="connsiteY248" fmla="*/ 2355247 h 2400490"/>
                        <a:gd name="connsiteX249" fmla="*/ 958215 w 2407730"/>
                        <a:gd name="connsiteY249" fmla="*/ 2261330 h 2400490"/>
                        <a:gd name="connsiteX250" fmla="*/ 933259 w 2407730"/>
                        <a:gd name="connsiteY250" fmla="*/ 2166842 h 2400490"/>
                        <a:gd name="connsiteX251" fmla="*/ 896398 w 2407730"/>
                        <a:gd name="connsiteY251" fmla="*/ 2127218 h 2400490"/>
                        <a:gd name="connsiteX252" fmla="*/ 835247 w 2407730"/>
                        <a:gd name="connsiteY252" fmla="*/ 2104834 h 2400490"/>
                        <a:gd name="connsiteX253" fmla="*/ 775240 w 2407730"/>
                        <a:gd name="connsiteY253" fmla="*/ 2079498 h 2400490"/>
                        <a:gd name="connsiteX254" fmla="*/ 718090 w 2407730"/>
                        <a:gd name="connsiteY254" fmla="*/ 2048351 h 2400490"/>
                        <a:gd name="connsiteX255" fmla="*/ 662559 w 2407730"/>
                        <a:gd name="connsiteY255" fmla="*/ 2014537 h 2400490"/>
                        <a:gd name="connsiteX256" fmla="*/ 608457 w 2407730"/>
                        <a:gd name="connsiteY256" fmla="*/ 2010251 h 2400490"/>
                        <a:gd name="connsiteX257" fmla="*/ 518255 w 2407730"/>
                        <a:gd name="connsiteY257" fmla="*/ 2049304 h 2400490"/>
                        <a:gd name="connsiteX258" fmla="*/ 423386 w 2407730"/>
                        <a:gd name="connsiteY258" fmla="*/ 2081498 h 2400490"/>
                        <a:gd name="connsiteX259" fmla="*/ 363474 w 2407730"/>
                        <a:gd name="connsiteY259" fmla="*/ 2063496 h 2400490"/>
                        <a:gd name="connsiteX260" fmla="*/ 302038 w 2407730"/>
                        <a:gd name="connsiteY260" fmla="*/ 1999964 h 2400490"/>
                        <a:gd name="connsiteX261" fmla="*/ 263461 w 2407730"/>
                        <a:gd name="connsiteY261" fmla="*/ 1953101 h 2400490"/>
                        <a:gd name="connsiteX262" fmla="*/ 246316 w 2407730"/>
                        <a:gd name="connsiteY262" fmla="*/ 1931479 h 2400490"/>
                        <a:gd name="connsiteX263" fmla="*/ 231648 w 2407730"/>
                        <a:gd name="connsiteY263" fmla="*/ 1900904 h 2400490"/>
                        <a:gd name="connsiteX264" fmla="*/ 234981 w 2407730"/>
                        <a:gd name="connsiteY264" fmla="*/ 1870519 h 2400490"/>
                        <a:gd name="connsiteX265" fmla="*/ 278606 w 2407730"/>
                        <a:gd name="connsiteY265" fmla="*/ 1780127 h 2400490"/>
                        <a:gd name="connsiteX266" fmla="*/ 311181 w 2407730"/>
                        <a:gd name="connsiteY266" fmla="*/ 1721739 h 2400490"/>
                        <a:gd name="connsiteX267" fmla="*/ 327565 w 2407730"/>
                        <a:gd name="connsiteY267" fmla="*/ 1695736 h 2400490"/>
                        <a:gd name="connsiteX268" fmla="*/ 329946 w 2407730"/>
                        <a:gd name="connsiteY268" fmla="*/ 1641538 h 2400490"/>
                        <a:gd name="connsiteX269" fmla="*/ 320611 w 2407730"/>
                        <a:gd name="connsiteY269" fmla="*/ 1623441 h 2400490"/>
                        <a:gd name="connsiteX270" fmla="*/ 302514 w 2407730"/>
                        <a:gd name="connsiteY270" fmla="*/ 1582579 h 2400490"/>
                        <a:gd name="connsiteX271" fmla="*/ 278320 w 2407730"/>
                        <a:gd name="connsiteY271" fmla="*/ 1522190 h 2400490"/>
                        <a:gd name="connsiteX272" fmla="*/ 259937 w 2407730"/>
                        <a:gd name="connsiteY272" fmla="*/ 1459801 h 2400490"/>
                        <a:gd name="connsiteX273" fmla="*/ 248888 w 2407730"/>
                        <a:gd name="connsiteY273" fmla="*/ 1416462 h 2400490"/>
                        <a:gd name="connsiteX274" fmla="*/ 245078 w 2407730"/>
                        <a:gd name="connsiteY274" fmla="*/ 1396555 h 2400490"/>
                        <a:gd name="connsiteX275" fmla="*/ 209645 w 2407730"/>
                        <a:gd name="connsiteY275" fmla="*/ 1355503 h 2400490"/>
                        <a:gd name="connsiteX276" fmla="*/ 180689 w 2407730"/>
                        <a:gd name="connsiteY276" fmla="*/ 1345215 h 2400490"/>
                        <a:gd name="connsiteX277" fmla="*/ 118967 w 2407730"/>
                        <a:gd name="connsiteY277" fmla="*/ 1319593 h 2400490"/>
                        <a:gd name="connsiteX278" fmla="*/ 28860 w 2407730"/>
                        <a:gd name="connsiteY278" fmla="*/ 1275683 h 2400490"/>
                        <a:gd name="connsiteX279" fmla="*/ 7429 w 2407730"/>
                        <a:gd name="connsiteY279" fmla="*/ 1253871 h 2400490"/>
                        <a:gd name="connsiteX280" fmla="*/ 0 w 2407730"/>
                        <a:gd name="connsiteY280" fmla="*/ 1220724 h 2400490"/>
                        <a:gd name="connsiteX281" fmla="*/ 95 w 2407730"/>
                        <a:gd name="connsiteY281" fmla="*/ 1193101 h 2400490"/>
                        <a:gd name="connsiteX282" fmla="*/ 1429 w 2407730"/>
                        <a:gd name="connsiteY282" fmla="*/ 1132427 h 2400490"/>
                        <a:gd name="connsiteX283" fmla="*/ 10382 w 2407730"/>
                        <a:gd name="connsiteY283" fmla="*/ 1044416 h 2400490"/>
                        <a:gd name="connsiteX284" fmla="*/ 46291 w 2407730"/>
                        <a:gd name="connsiteY284" fmla="*/ 993076 h 2400490"/>
                        <a:gd name="connsiteX285" fmla="*/ 140684 w 2407730"/>
                        <a:gd name="connsiteY285" fmla="*/ 959548 h 2400490"/>
                        <a:gd name="connsiteX286" fmla="*/ 235553 w 2407730"/>
                        <a:gd name="connsiteY286" fmla="*/ 934212 h 2400490"/>
                        <a:gd name="connsiteX287" fmla="*/ 275367 w 2407730"/>
                        <a:gd name="connsiteY287" fmla="*/ 897350 h 2400490"/>
                        <a:gd name="connsiteX288" fmla="*/ 298132 w 2407730"/>
                        <a:gd name="connsiteY288" fmla="*/ 836295 h 2400490"/>
                        <a:gd name="connsiteX289" fmla="*/ 323754 w 2407730"/>
                        <a:gd name="connsiteY289" fmla="*/ 776382 h 2400490"/>
                        <a:gd name="connsiteX290" fmla="*/ 355187 w 2407730"/>
                        <a:gd name="connsiteY290" fmla="*/ 719232 h 2400490"/>
                        <a:gd name="connsiteX291" fmla="*/ 389287 w 2407730"/>
                        <a:gd name="connsiteY291" fmla="*/ 663702 h 2400490"/>
                        <a:gd name="connsiteX292" fmla="*/ 393763 w 2407730"/>
                        <a:gd name="connsiteY292" fmla="*/ 609695 h 2400490"/>
                        <a:gd name="connsiteX293" fmla="*/ 354996 w 2407730"/>
                        <a:gd name="connsiteY293" fmla="*/ 519969 h 2400490"/>
                        <a:gd name="connsiteX294" fmla="*/ 323088 w 2407730"/>
                        <a:gd name="connsiteY294" fmla="*/ 425481 h 2400490"/>
                        <a:gd name="connsiteX295" fmla="*/ 341376 w 2407730"/>
                        <a:gd name="connsiteY295" fmla="*/ 365664 h 2400490"/>
                        <a:gd name="connsiteX296" fmla="*/ 405289 w 2407730"/>
                        <a:gd name="connsiteY296" fmla="*/ 304133 h 2400490"/>
                        <a:gd name="connsiteX297" fmla="*/ 452437 w 2407730"/>
                        <a:gd name="connsiteY297" fmla="*/ 265557 h 2400490"/>
                        <a:gd name="connsiteX298" fmla="*/ 474154 w 2407730"/>
                        <a:gd name="connsiteY298" fmla="*/ 248412 h 2400490"/>
                        <a:gd name="connsiteX299" fmla="*/ 504920 w 2407730"/>
                        <a:gd name="connsiteY299" fmla="*/ 233648 h 2400490"/>
                        <a:gd name="connsiteX300" fmla="*/ 535400 w 2407730"/>
                        <a:gd name="connsiteY300" fmla="*/ 236886 h 2400490"/>
                        <a:gd name="connsiteX301" fmla="*/ 625888 w 2407730"/>
                        <a:gd name="connsiteY301" fmla="*/ 280035 h 2400490"/>
                        <a:gd name="connsiteX302" fmla="*/ 684371 w 2407730"/>
                        <a:gd name="connsiteY302" fmla="*/ 312324 h 2400490"/>
                        <a:gd name="connsiteX303" fmla="*/ 710374 w 2407730"/>
                        <a:gd name="connsiteY303" fmla="*/ 328517 h 2400490"/>
                        <a:gd name="connsiteX304" fmla="*/ 764762 w 2407730"/>
                        <a:gd name="connsiteY304" fmla="*/ 330708 h 2400490"/>
                        <a:gd name="connsiteX305" fmla="*/ 782860 w 2407730"/>
                        <a:gd name="connsiteY305" fmla="*/ 321373 h 2400490"/>
                        <a:gd name="connsiteX306" fmla="*/ 823912 w 2407730"/>
                        <a:gd name="connsiteY306" fmla="*/ 303180 h 2400490"/>
                        <a:gd name="connsiteX307" fmla="*/ 884586 w 2407730"/>
                        <a:gd name="connsiteY307" fmla="*/ 278796 h 2400490"/>
                        <a:gd name="connsiteX308" fmla="*/ 947261 w 2407730"/>
                        <a:gd name="connsiteY308" fmla="*/ 260223 h 2400490"/>
                        <a:gd name="connsiteX309" fmla="*/ 990695 w 2407730"/>
                        <a:gd name="connsiteY309" fmla="*/ 248983 h 2400490"/>
                        <a:gd name="connsiteX310" fmla="*/ 1010698 w 2407730"/>
                        <a:gd name="connsiteY310" fmla="*/ 245078 h 2400490"/>
                        <a:gd name="connsiteX311" fmla="*/ 1052036 w 2407730"/>
                        <a:gd name="connsiteY311" fmla="*/ 209645 h 2400490"/>
                        <a:gd name="connsiteX312" fmla="*/ 1062514 w 2407730"/>
                        <a:gd name="connsiteY312" fmla="*/ 180689 h 2400490"/>
                        <a:gd name="connsiteX313" fmla="*/ 1088422 w 2407730"/>
                        <a:gd name="connsiteY313" fmla="*/ 119062 h 2400490"/>
                        <a:gd name="connsiteX314" fmla="*/ 1132808 w 2407730"/>
                        <a:gd name="connsiteY314" fmla="*/ 28956 h 2400490"/>
                        <a:gd name="connsiteX315" fmla="*/ 1154716 w 2407730"/>
                        <a:gd name="connsiteY315" fmla="*/ 7524 h 2400490"/>
                        <a:gd name="connsiteX316" fmla="*/ 1188053 w 2407730"/>
                        <a:gd name="connsiteY316" fmla="*/ 0 h 24004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  <a:cxn ang="0">
                          <a:pos x="connsiteX134" y="connsiteY134"/>
                        </a:cxn>
                        <a:cxn ang="0">
                          <a:pos x="connsiteX135" y="connsiteY135"/>
                        </a:cxn>
                        <a:cxn ang="0">
                          <a:pos x="connsiteX136" y="connsiteY136"/>
                        </a:cxn>
                        <a:cxn ang="0">
                          <a:pos x="connsiteX137" y="connsiteY137"/>
                        </a:cxn>
                        <a:cxn ang="0">
                          <a:pos x="connsiteX138" y="connsiteY138"/>
                        </a:cxn>
                        <a:cxn ang="0">
                          <a:pos x="connsiteX139" y="connsiteY139"/>
                        </a:cxn>
                        <a:cxn ang="0">
                          <a:pos x="connsiteX140" y="connsiteY140"/>
                        </a:cxn>
                        <a:cxn ang="0">
                          <a:pos x="connsiteX141" y="connsiteY141"/>
                        </a:cxn>
                        <a:cxn ang="0">
                          <a:pos x="connsiteX142" y="connsiteY142"/>
                        </a:cxn>
                        <a:cxn ang="0">
                          <a:pos x="connsiteX143" y="connsiteY143"/>
                        </a:cxn>
                        <a:cxn ang="0">
                          <a:pos x="connsiteX144" y="connsiteY144"/>
                        </a:cxn>
                        <a:cxn ang="0">
                          <a:pos x="connsiteX145" y="connsiteY145"/>
                        </a:cxn>
                        <a:cxn ang="0">
                          <a:pos x="connsiteX146" y="connsiteY146"/>
                        </a:cxn>
                        <a:cxn ang="0">
                          <a:pos x="connsiteX147" y="connsiteY147"/>
                        </a:cxn>
                        <a:cxn ang="0">
                          <a:pos x="connsiteX148" y="connsiteY148"/>
                        </a:cxn>
                        <a:cxn ang="0">
                          <a:pos x="connsiteX149" y="connsiteY149"/>
                        </a:cxn>
                        <a:cxn ang="0">
                          <a:pos x="connsiteX150" y="connsiteY150"/>
                        </a:cxn>
                        <a:cxn ang="0">
                          <a:pos x="connsiteX151" y="connsiteY151"/>
                        </a:cxn>
                        <a:cxn ang="0">
                          <a:pos x="connsiteX152" y="connsiteY152"/>
                        </a:cxn>
                        <a:cxn ang="0">
                          <a:pos x="connsiteX153" y="connsiteY153"/>
                        </a:cxn>
                        <a:cxn ang="0">
                          <a:pos x="connsiteX154" y="connsiteY154"/>
                        </a:cxn>
                        <a:cxn ang="0">
                          <a:pos x="connsiteX155" y="connsiteY155"/>
                        </a:cxn>
                        <a:cxn ang="0">
                          <a:pos x="connsiteX156" y="connsiteY156"/>
                        </a:cxn>
                        <a:cxn ang="0">
                          <a:pos x="connsiteX157" y="connsiteY157"/>
                        </a:cxn>
                        <a:cxn ang="0">
                          <a:pos x="connsiteX158" y="connsiteY158"/>
                        </a:cxn>
                        <a:cxn ang="0">
                          <a:pos x="connsiteX159" y="connsiteY159"/>
                        </a:cxn>
                        <a:cxn ang="0">
                          <a:pos x="connsiteX160" y="connsiteY160"/>
                        </a:cxn>
                        <a:cxn ang="0">
                          <a:pos x="connsiteX161" y="connsiteY161"/>
                        </a:cxn>
                        <a:cxn ang="0">
                          <a:pos x="connsiteX162" y="connsiteY162"/>
                        </a:cxn>
                        <a:cxn ang="0">
                          <a:pos x="connsiteX163" y="connsiteY163"/>
                        </a:cxn>
                        <a:cxn ang="0">
                          <a:pos x="connsiteX164" y="connsiteY164"/>
                        </a:cxn>
                        <a:cxn ang="0">
                          <a:pos x="connsiteX165" y="connsiteY165"/>
                        </a:cxn>
                        <a:cxn ang="0">
                          <a:pos x="connsiteX166" y="connsiteY166"/>
                        </a:cxn>
                        <a:cxn ang="0">
                          <a:pos x="connsiteX167" y="connsiteY167"/>
                        </a:cxn>
                        <a:cxn ang="0">
                          <a:pos x="connsiteX168" y="connsiteY168"/>
                        </a:cxn>
                        <a:cxn ang="0">
                          <a:pos x="connsiteX169" y="connsiteY169"/>
                        </a:cxn>
                        <a:cxn ang="0">
                          <a:pos x="connsiteX170" y="connsiteY170"/>
                        </a:cxn>
                        <a:cxn ang="0">
                          <a:pos x="connsiteX171" y="connsiteY171"/>
                        </a:cxn>
                        <a:cxn ang="0">
                          <a:pos x="connsiteX172" y="connsiteY172"/>
                        </a:cxn>
                        <a:cxn ang="0">
                          <a:pos x="connsiteX173" y="connsiteY173"/>
                        </a:cxn>
                        <a:cxn ang="0">
                          <a:pos x="connsiteX174" y="connsiteY174"/>
                        </a:cxn>
                        <a:cxn ang="0">
                          <a:pos x="connsiteX175" y="connsiteY175"/>
                        </a:cxn>
                        <a:cxn ang="0">
                          <a:pos x="connsiteX176" y="connsiteY176"/>
                        </a:cxn>
                        <a:cxn ang="0">
                          <a:pos x="connsiteX177" y="connsiteY177"/>
                        </a:cxn>
                        <a:cxn ang="0">
                          <a:pos x="connsiteX178" y="connsiteY178"/>
                        </a:cxn>
                        <a:cxn ang="0">
                          <a:pos x="connsiteX179" y="connsiteY179"/>
                        </a:cxn>
                        <a:cxn ang="0">
                          <a:pos x="connsiteX180" y="connsiteY180"/>
                        </a:cxn>
                        <a:cxn ang="0">
                          <a:pos x="connsiteX181" y="connsiteY181"/>
                        </a:cxn>
                        <a:cxn ang="0">
                          <a:pos x="connsiteX182" y="connsiteY182"/>
                        </a:cxn>
                        <a:cxn ang="0">
                          <a:pos x="connsiteX183" y="connsiteY183"/>
                        </a:cxn>
                        <a:cxn ang="0">
                          <a:pos x="connsiteX184" y="connsiteY184"/>
                        </a:cxn>
                        <a:cxn ang="0">
                          <a:pos x="connsiteX185" y="connsiteY185"/>
                        </a:cxn>
                        <a:cxn ang="0">
                          <a:pos x="connsiteX186" y="connsiteY186"/>
                        </a:cxn>
                        <a:cxn ang="0">
                          <a:pos x="connsiteX187" y="connsiteY187"/>
                        </a:cxn>
                        <a:cxn ang="0">
                          <a:pos x="connsiteX188" y="connsiteY188"/>
                        </a:cxn>
                        <a:cxn ang="0">
                          <a:pos x="connsiteX189" y="connsiteY189"/>
                        </a:cxn>
                        <a:cxn ang="0">
                          <a:pos x="connsiteX190" y="connsiteY190"/>
                        </a:cxn>
                        <a:cxn ang="0">
                          <a:pos x="connsiteX191" y="connsiteY191"/>
                        </a:cxn>
                        <a:cxn ang="0">
                          <a:pos x="connsiteX192" y="connsiteY192"/>
                        </a:cxn>
                        <a:cxn ang="0">
                          <a:pos x="connsiteX193" y="connsiteY193"/>
                        </a:cxn>
                        <a:cxn ang="0">
                          <a:pos x="connsiteX194" y="connsiteY194"/>
                        </a:cxn>
                        <a:cxn ang="0">
                          <a:pos x="connsiteX195" y="connsiteY195"/>
                        </a:cxn>
                        <a:cxn ang="0">
                          <a:pos x="connsiteX196" y="connsiteY196"/>
                        </a:cxn>
                        <a:cxn ang="0">
                          <a:pos x="connsiteX197" y="connsiteY197"/>
                        </a:cxn>
                        <a:cxn ang="0">
                          <a:pos x="connsiteX198" y="connsiteY198"/>
                        </a:cxn>
                        <a:cxn ang="0">
                          <a:pos x="connsiteX199" y="connsiteY199"/>
                        </a:cxn>
                        <a:cxn ang="0">
                          <a:pos x="connsiteX200" y="connsiteY200"/>
                        </a:cxn>
                        <a:cxn ang="0">
                          <a:pos x="connsiteX201" y="connsiteY201"/>
                        </a:cxn>
                        <a:cxn ang="0">
                          <a:pos x="connsiteX202" y="connsiteY202"/>
                        </a:cxn>
                        <a:cxn ang="0">
                          <a:pos x="connsiteX203" y="connsiteY203"/>
                        </a:cxn>
                        <a:cxn ang="0">
                          <a:pos x="connsiteX204" y="connsiteY204"/>
                        </a:cxn>
                        <a:cxn ang="0">
                          <a:pos x="connsiteX205" y="connsiteY205"/>
                        </a:cxn>
                        <a:cxn ang="0">
                          <a:pos x="connsiteX206" y="connsiteY206"/>
                        </a:cxn>
                        <a:cxn ang="0">
                          <a:pos x="connsiteX207" y="connsiteY207"/>
                        </a:cxn>
                        <a:cxn ang="0">
                          <a:pos x="connsiteX208" y="connsiteY208"/>
                        </a:cxn>
                        <a:cxn ang="0">
                          <a:pos x="connsiteX209" y="connsiteY209"/>
                        </a:cxn>
                        <a:cxn ang="0">
                          <a:pos x="connsiteX210" y="connsiteY210"/>
                        </a:cxn>
                        <a:cxn ang="0">
                          <a:pos x="connsiteX211" y="connsiteY211"/>
                        </a:cxn>
                        <a:cxn ang="0">
                          <a:pos x="connsiteX212" y="connsiteY212"/>
                        </a:cxn>
                        <a:cxn ang="0">
                          <a:pos x="connsiteX213" y="connsiteY213"/>
                        </a:cxn>
                        <a:cxn ang="0">
                          <a:pos x="connsiteX214" y="connsiteY214"/>
                        </a:cxn>
                        <a:cxn ang="0">
                          <a:pos x="connsiteX215" y="connsiteY215"/>
                        </a:cxn>
                        <a:cxn ang="0">
                          <a:pos x="connsiteX216" y="connsiteY216"/>
                        </a:cxn>
                        <a:cxn ang="0">
                          <a:pos x="connsiteX217" y="connsiteY217"/>
                        </a:cxn>
                        <a:cxn ang="0">
                          <a:pos x="connsiteX218" y="connsiteY218"/>
                        </a:cxn>
                        <a:cxn ang="0">
                          <a:pos x="connsiteX219" y="connsiteY219"/>
                        </a:cxn>
                        <a:cxn ang="0">
                          <a:pos x="connsiteX220" y="connsiteY220"/>
                        </a:cxn>
                        <a:cxn ang="0">
                          <a:pos x="connsiteX221" y="connsiteY221"/>
                        </a:cxn>
                        <a:cxn ang="0">
                          <a:pos x="connsiteX222" y="connsiteY222"/>
                        </a:cxn>
                        <a:cxn ang="0">
                          <a:pos x="connsiteX223" y="connsiteY223"/>
                        </a:cxn>
                        <a:cxn ang="0">
                          <a:pos x="connsiteX224" y="connsiteY224"/>
                        </a:cxn>
                        <a:cxn ang="0">
                          <a:pos x="connsiteX225" y="connsiteY225"/>
                        </a:cxn>
                        <a:cxn ang="0">
                          <a:pos x="connsiteX226" y="connsiteY226"/>
                        </a:cxn>
                        <a:cxn ang="0">
                          <a:pos x="connsiteX227" y="connsiteY227"/>
                        </a:cxn>
                        <a:cxn ang="0">
                          <a:pos x="connsiteX228" y="connsiteY228"/>
                        </a:cxn>
                        <a:cxn ang="0">
                          <a:pos x="connsiteX229" y="connsiteY229"/>
                        </a:cxn>
                        <a:cxn ang="0">
                          <a:pos x="connsiteX230" y="connsiteY230"/>
                        </a:cxn>
                        <a:cxn ang="0">
                          <a:pos x="connsiteX231" y="connsiteY231"/>
                        </a:cxn>
                        <a:cxn ang="0">
                          <a:pos x="connsiteX232" y="connsiteY232"/>
                        </a:cxn>
                        <a:cxn ang="0">
                          <a:pos x="connsiteX233" y="connsiteY233"/>
                        </a:cxn>
                        <a:cxn ang="0">
                          <a:pos x="connsiteX234" y="connsiteY234"/>
                        </a:cxn>
                        <a:cxn ang="0">
                          <a:pos x="connsiteX235" y="connsiteY235"/>
                        </a:cxn>
                        <a:cxn ang="0">
                          <a:pos x="connsiteX236" y="connsiteY236"/>
                        </a:cxn>
                        <a:cxn ang="0">
                          <a:pos x="connsiteX237" y="connsiteY237"/>
                        </a:cxn>
                        <a:cxn ang="0">
                          <a:pos x="connsiteX238" y="connsiteY238"/>
                        </a:cxn>
                        <a:cxn ang="0">
                          <a:pos x="connsiteX239" y="connsiteY239"/>
                        </a:cxn>
                        <a:cxn ang="0">
                          <a:pos x="connsiteX240" y="connsiteY240"/>
                        </a:cxn>
                        <a:cxn ang="0">
                          <a:pos x="connsiteX241" y="connsiteY241"/>
                        </a:cxn>
                        <a:cxn ang="0">
                          <a:pos x="connsiteX242" y="connsiteY242"/>
                        </a:cxn>
                        <a:cxn ang="0">
                          <a:pos x="connsiteX243" y="connsiteY243"/>
                        </a:cxn>
                        <a:cxn ang="0">
                          <a:pos x="connsiteX244" y="connsiteY244"/>
                        </a:cxn>
                        <a:cxn ang="0">
                          <a:pos x="connsiteX245" y="connsiteY245"/>
                        </a:cxn>
                        <a:cxn ang="0">
                          <a:pos x="connsiteX246" y="connsiteY246"/>
                        </a:cxn>
                        <a:cxn ang="0">
                          <a:pos x="connsiteX247" y="connsiteY247"/>
                        </a:cxn>
                        <a:cxn ang="0">
                          <a:pos x="connsiteX248" y="connsiteY248"/>
                        </a:cxn>
                        <a:cxn ang="0">
                          <a:pos x="connsiteX249" y="connsiteY249"/>
                        </a:cxn>
                        <a:cxn ang="0">
                          <a:pos x="connsiteX250" y="connsiteY250"/>
                        </a:cxn>
                        <a:cxn ang="0">
                          <a:pos x="connsiteX251" y="connsiteY251"/>
                        </a:cxn>
                        <a:cxn ang="0">
                          <a:pos x="connsiteX252" y="connsiteY252"/>
                        </a:cxn>
                        <a:cxn ang="0">
                          <a:pos x="connsiteX253" y="connsiteY253"/>
                        </a:cxn>
                        <a:cxn ang="0">
                          <a:pos x="connsiteX254" y="connsiteY254"/>
                        </a:cxn>
                        <a:cxn ang="0">
                          <a:pos x="connsiteX255" y="connsiteY255"/>
                        </a:cxn>
                        <a:cxn ang="0">
                          <a:pos x="connsiteX256" y="connsiteY256"/>
                        </a:cxn>
                        <a:cxn ang="0">
                          <a:pos x="connsiteX257" y="connsiteY257"/>
                        </a:cxn>
                        <a:cxn ang="0">
                          <a:pos x="connsiteX258" y="connsiteY258"/>
                        </a:cxn>
                        <a:cxn ang="0">
                          <a:pos x="connsiteX259" y="connsiteY259"/>
                        </a:cxn>
                        <a:cxn ang="0">
                          <a:pos x="connsiteX260" y="connsiteY260"/>
                        </a:cxn>
                        <a:cxn ang="0">
                          <a:pos x="connsiteX261" y="connsiteY261"/>
                        </a:cxn>
                        <a:cxn ang="0">
                          <a:pos x="connsiteX262" y="connsiteY262"/>
                        </a:cxn>
                        <a:cxn ang="0">
                          <a:pos x="connsiteX263" y="connsiteY263"/>
                        </a:cxn>
                        <a:cxn ang="0">
                          <a:pos x="connsiteX264" y="connsiteY264"/>
                        </a:cxn>
                        <a:cxn ang="0">
                          <a:pos x="connsiteX265" y="connsiteY265"/>
                        </a:cxn>
                        <a:cxn ang="0">
                          <a:pos x="connsiteX266" y="connsiteY266"/>
                        </a:cxn>
                        <a:cxn ang="0">
                          <a:pos x="connsiteX267" y="connsiteY267"/>
                        </a:cxn>
                        <a:cxn ang="0">
                          <a:pos x="connsiteX268" y="connsiteY268"/>
                        </a:cxn>
                        <a:cxn ang="0">
                          <a:pos x="connsiteX269" y="connsiteY269"/>
                        </a:cxn>
                        <a:cxn ang="0">
                          <a:pos x="connsiteX270" y="connsiteY270"/>
                        </a:cxn>
                        <a:cxn ang="0">
                          <a:pos x="connsiteX271" y="connsiteY271"/>
                        </a:cxn>
                        <a:cxn ang="0">
                          <a:pos x="connsiteX272" y="connsiteY272"/>
                        </a:cxn>
                        <a:cxn ang="0">
                          <a:pos x="connsiteX273" y="connsiteY273"/>
                        </a:cxn>
                        <a:cxn ang="0">
                          <a:pos x="connsiteX274" y="connsiteY274"/>
                        </a:cxn>
                        <a:cxn ang="0">
                          <a:pos x="connsiteX275" y="connsiteY275"/>
                        </a:cxn>
                        <a:cxn ang="0">
                          <a:pos x="connsiteX276" y="connsiteY276"/>
                        </a:cxn>
                        <a:cxn ang="0">
                          <a:pos x="connsiteX277" y="connsiteY277"/>
                        </a:cxn>
                        <a:cxn ang="0">
                          <a:pos x="connsiteX278" y="connsiteY278"/>
                        </a:cxn>
                        <a:cxn ang="0">
                          <a:pos x="connsiteX279" y="connsiteY279"/>
                        </a:cxn>
                        <a:cxn ang="0">
                          <a:pos x="connsiteX280" y="connsiteY280"/>
                        </a:cxn>
                        <a:cxn ang="0">
                          <a:pos x="connsiteX281" y="connsiteY281"/>
                        </a:cxn>
                        <a:cxn ang="0">
                          <a:pos x="connsiteX282" y="connsiteY282"/>
                        </a:cxn>
                        <a:cxn ang="0">
                          <a:pos x="connsiteX283" y="connsiteY283"/>
                        </a:cxn>
                        <a:cxn ang="0">
                          <a:pos x="connsiteX284" y="connsiteY284"/>
                        </a:cxn>
                        <a:cxn ang="0">
                          <a:pos x="connsiteX285" y="connsiteY285"/>
                        </a:cxn>
                        <a:cxn ang="0">
                          <a:pos x="connsiteX286" y="connsiteY286"/>
                        </a:cxn>
                        <a:cxn ang="0">
                          <a:pos x="connsiteX287" y="connsiteY287"/>
                        </a:cxn>
                        <a:cxn ang="0">
                          <a:pos x="connsiteX288" y="connsiteY288"/>
                        </a:cxn>
                        <a:cxn ang="0">
                          <a:pos x="connsiteX289" y="connsiteY289"/>
                        </a:cxn>
                        <a:cxn ang="0">
                          <a:pos x="connsiteX290" y="connsiteY290"/>
                        </a:cxn>
                        <a:cxn ang="0">
                          <a:pos x="connsiteX291" y="connsiteY291"/>
                        </a:cxn>
                        <a:cxn ang="0">
                          <a:pos x="connsiteX292" y="connsiteY292"/>
                        </a:cxn>
                        <a:cxn ang="0">
                          <a:pos x="connsiteX293" y="connsiteY293"/>
                        </a:cxn>
                        <a:cxn ang="0">
                          <a:pos x="connsiteX294" y="connsiteY294"/>
                        </a:cxn>
                        <a:cxn ang="0">
                          <a:pos x="connsiteX295" y="connsiteY295"/>
                        </a:cxn>
                        <a:cxn ang="0">
                          <a:pos x="connsiteX296" y="connsiteY296"/>
                        </a:cxn>
                        <a:cxn ang="0">
                          <a:pos x="connsiteX297" y="connsiteY297"/>
                        </a:cxn>
                        <a:cxn ang="0">
                          <a:pos x="connsiteX298" y="connsiteY298"/>
                        </a:cxn>
                        <a:cxn ang="0">
                          <a:pos x="connsiteX299" y="connsiteY299"/>
                        </a:cxn>
                        <a:cxn ang="0">
                          <a:pos x="connsiteX300" y="connsiteY300"/>
                        </a:cxn>
                        <a:cxn ang="0">
                          <a:pos x="connsiteX301" y="connsiteY301"/>
                        </a:cxn>
                        <a:cxn ang="0">
                          <a:pos x="connsiteX302" y="connsiteY302"/>
                        </a:cxn>
                        <a:cxn ang="0">
                          <a:pos x="connsiteX303" y="connsiteY303"/>
                        </a:cxn>
                        <a:cxn ang="0">
                          <a:pos x="connsiteX304" y="connsiteY304"/>
                        </a:cxn>
                        <a:cxn ang="0">
                          <a:pos x="connsiteX305" y="connsiteY305"/>
                        </a:cxn>
                        <a:cxn ang="0">
                          <a:pos x="connsiteX306" y="connsiteY306"/>
                        </a:cxn>
                        <a:cxn ang="0">
                          <a:pos x="connsiteX307" y="connsiteY307"/>
                        </a:cxn>
                        <a:cxn ang="0">
                          <a:pos x="connsiteX308" y="connsiteY308"/>
                        </a:cxn>
                        <a:cxn ang="0">
                          <a:pos x="connsiteX309" y="connsiteY309"/>
                        </a:cxn>
                        <a:cxn ang="0">
                          <a:pos x="connsiteX310" y="connsiteY310"/>
                        </a:cxn>
                        <a:cxn ang="0">
                          <a:pos x="connsiteX311" y="connsiteY311"/>
                        </a:cxn>
                        <a:cxn ang="0">
                          <a:pos x="connsiteX312" y="connsiteY312"/>
                        </a:cxn>
                        <a:cxn ang="0">
                          <a:pos x="connsiteX313" y="connsiteY313"/>
                        </a:cxn>
                        <a:cxn ang="0">
                          <a:pos x="connsiteX314" y="connsiteY314"/>
                        </a:cxn>
                        <a:cxn ang="0">
                          <a:pos x="connsiteX315" y="connsiteY315"/>
                        </a:cxn>
                        <a:cxn ang="0">
                          <a:pos x="connsiteX316" y="connsiteY316"/>
                        </a:cxn>
                      </a:cxnLst>
                      <a:rect l="l" t="t" r="r" b="b"/>
                      <a:pathLst>
                        <a:path w="2407730" h="2400490">
                          <a:moveTo>
                            <a:pt x="1102234" y="1387318"/>
                          </a:moveTo>
                          <a:lnTo>
                            <a:pt x="1319880" y="1387318"/>
                          </a:lnTo>
                          <a:cubicBezTo>
                            <a:pt x="1460481" y="1387318"/>
                            <a:pt x="1586643" y="1468850"/>
                            <a:pt x="1646615" y="1592158"/>
                          </a:cubicBezTo>
                          <a:lnTo>
                            <a:pt x="1667903" y="1646903"/>
                          </a:lnTo>
                          <a:lnTo>
                            <a:pt x="1665892" y="1649340"/>
                          </a:lnTo>
                          <a:lnTo>
                            <a:pt x="1584710" y="1718533"/>
                          </a:lnTo>
                          <a:lnTo>
                            <a:pt x="1568464" y="1731937"/>
                          </a:lnTo>
                          <a:lnTo>
                            <a:pt x="1463295" y="1790093"/>
                          </a:lnTo>
                          <a:lnTo>
                            <a:pt x="1459064" y="1792389"/>
                          </a:lnTo>
                          <a:lnTo>
                            <a:pt x="1338703" y="1829919"/>
                          </a:lnTo>
                          <a:cubicBezTo>
                            <a:pt x="1297182" y="1838380"/>
                            <a:pt x="1254468" y="1842708"/>
                            <a:pt x="1211010" y="1842708"/>
                          </a:cubicBezTo>
                          <a:cubicBezTo>
                            <a:pt x="1037178" y="1842708"/>
                            <a:pt x="875253" y="1773462"/>
                            <a:pt x="753905" y="1647446"/>
                          </a:cubicBezTo>
                          <a:cubicBezTo>
                            <a:pt x="799625" y="1493808"/>
                            <a:pt x="941547" y="1387318"/>
                            <a:pt x="1102234" y="1387318"/>
                          </a:cubicBezTo>
                          <a:close/>
                          <a:moveTo>
                            <a:pt x="1211010" y="734283"/>
                          </a:moveTo>
                          <a:cubicBezTo>
                            <a:pt x="1351599" y="734283"/>
                            <a:pt x="1465899" y="848679"/>
                            <a:pt x="1465899" y="989173"/>
                          </a:cubicBezTo>
                          <a:cubicBezTo>
                            <a:pt x="1465899" y="1129666"/>
                            <a:pt x="1351504" y="1244061"/>
                            <a:pt x="1211010" y="1244061"/>
                          </a:cubicBezTo>
                          <a:cubicBezTo>
                            <a:pt x="1070516" y="1244061"/>
                            <a:pt x="956121" y="1129666"/>
                            <a:pt x="956121" y="989173"/>
                          </a:cubicBezTo>
                          <a:cubicBezTo>
                            <a:pt x="956121" y="848679"/>
                            <a:pt x="1070421" y="734283"/>
                            <a:pt x="1211010" y="734283"/>
                          </a:cubicBezTo>
                          <a:close/>
                          <a:moveTo>
                            <a:pt x="1211010" y="700089"/>
                          </a:moveTo>
                          <a:cubicBezTo>
                            <a:pt x="1051561" y="700089"/>
                            <a:pt x="921831" y="829819"/>
                            <a:pt x="921831" y="989268"/>
                          </a:cubicBezTo>
                          <a:cubicBezTo>
                            <a:pt x="921831" y="1148716"/>
                            <a:pt x="1051561" y="1278447"/>
                            <a:pt x="1211010" y="1278447"/>
                          </a:cubicBezTo>
                          <a:cubicBezTo>
                            <a:pt x="1370458" y="1278447"/>
                            <a:pt x="1500189" y="1148716"/>
                            <a:pt x="1500189" y="989268"/>
                          </a:cubicBezTo>
                          <a:cubicBezTo>
                            <a:pt x="1500189" y="829819"/>
                            <a:pt x="1370458" y="700089"/>
                            <a:pt x="1211010" y="700089"/>
                          </a:cubicBezTo>
                          <a:close/>
                          <a:moveTo>
                            <a:pt x="1203866" y="554641"/>
                          </a:moveTo>
                          <a:cubicBezTo>
                            <a:pt x="1560265" y="554641"/>
                            <a:pt x="1849184" y="843560"/>
                            <a:pt x="1849184" y="1199959"/>
                          </a:cubicBezTo>
                          <a:cubicBezTo>
                            <a:pt x="1849184" y="1333609"/>
                            <a:pt x="1808555" y="1457770"/>
                            <a:pt x="1738974" y="1560763"/>
                          </a:cubicBezTo>
                          <a:lnTo>
                            <a:pt x="1692709" y="1616837"/>
                          </a:lnTo>
                          <a:lnTo>
                            <a:pt x="1681264" y="1585147"/>
                          </a:lnTo>
                          <a:cubicBezTo>
                            <a:pt x="1617272" y="1445695"/>
                            <a:pt x="1476817" y="1352933"/>
                            <a:pt x="1319880" y="1352933"/>
                          </a:cubicBezTo>
                          <a:lnTo>
                            <a:pt x="1102234" y="1352933"/>
                          </a:lnTo>
                          <a:cubicBezTo>
                            <a:pt x="945382" y="1352933"/>
                            <a:pt x="804864" y="1445695"/>
                            <a:pt x="740854" y="1585147"/>
                          </a:cubicBezTo>
                          <a:lnTo>
                            <a:pt x="725027" y="1628962"/>
                          </a:lnTo>
                          <a:lnTo>
                            <a:pt x="668757" y="1560763"/>
                          </a:lnTo>
                          <a:cubicBezTo>
                            <a:pt x="599176" y="1457770"/>
                            <a:pt x="558547" y="1333609"/>
                            <a:pt x="558547" y="1199959"/>
                          </a:cubicBezTo>
                          <a:cubicBezTo>
                            <a:pt x="558547" y="843560"/>
                            <a:pt x="847466" y="554641"/>
                            <a:pt x="1203866" y="554641"/>
                          </a:cubicBezTo>
                          <a:close/>
                          <a:moveTo>
                            <a:pt x="1195673" y="516921"/>
                          </a:moveTo>
                          <a:cubicBezTo>
                            <a:pt x="1187386" y="517017"/>
                            <a:pt x="1179195" y="516255"/>
                            <a:pt x="1171099" y="517017"/>
                          </a:cubicBezTo>
                          <a:cubicBezTo>
                            <a:pt x="1163002" y="517874"/>
                            <a:pt x="1155001" y="518731"/>
                            <a:pt x="1147191" y="519588"/>
                          </a:cubicBezTo>
                          <a:cubicBezTo>
                            <a:pt x="1131474" y="521589"/>
                            <a:pt x="1116139" y="521589"/>
                            <a:pt x="1101947" y="524446"/>
                          </a:cubicBezTo>
                          <a:cubicBezTo>
                            <a:pt x="1087755" y="527209"/>
                            <a:pt x="1074324" y="529876"/>
                            <a:pt x="1061942" y="532352"/>
                          </a:cubicBezTo>
                          <a:cubicBezTo>
                            <a:pt x="1055751" y="533495"/>
                            <a:pt x="1049845" y="534543"/>
                            <a:pt x="1044130" y="535590"/>
                          </a:cubicBezTo>
                          <a:cubicBezTo>
                            <a:pt x="1038606" y="537305"/>
                            <a:pt x="1033462" y="538924"/>
                            <a:pt x="1028509" y="540448"/>
                          </a:cubicBezTo>
                          <a:cubicBezTo>
                            <a:pt x="1018603" y="543401"/>
                            <a:pt x="1010031" y="545973"/>
                            <a:pt x="1002982" y="548068"/>
                          </a:cubicBezTo>
                          <a:cubicBezTo>
                            <a:pt x="988790" y="552069"/>
                            <a:pt x="980694" y="554355"/>
                            <a:pt x="980694" y="554355"/>
                          </a:cubicBezTo>
                          <a:cubicBezTo>
                            <a:pt x="980694" y="554355"/>
                            <a:pt x="972883" y="557498"/>
                            <a:pt x="959263" y="563213"/>
                          </a:cubicBezTo>
                          <a:cubicBezTo>
                            <a:pt x="952405" y="565975"/>
                            <a:pt x="944023" y="569309"/>
                            <a:pt x="934498" y="573119"/>
                          </a:cubicBezTo>
                          <a:cubicBezTo>
                            <a:pt x="929735" y="574929"/>
                            <a:pt x="924591" y="576929"/>
                            <a:pt x="919257" y="579024"/>
                          </a:cubicBezTo>
                          <a:cubicBezTo>
                            <a:pt x="914209" y="581787"/>
                            <a:pt x="908780" y="584549"/>
                            <a:pt x="903256" y="587597"/>
                          </a:cubicBezTo>
                          <a:cubicBezTo>
                            <a:pt x="891921" y="593407"/>
                            <a:pt x="879824" y="599694"/>
                            <a:pt x="866870" y="606266"/>
                          </a:cubicBezTo>
                          <a:cubicBezTo>
                            <a:pt x="854011" y="612838"/>
                            <a:pt x="841915" y="622363"/>
                            <a:pt x="828389" y="630555"/>
                          </a:cubicBezTo>
                          <a:cubicBezTo>
                            <a:pt x="821722" y="634841"/>
                            <a:pt x="814864" y="639032"/>
                            <a:pt x="808006" y="643413"/>
                          </a:cubicBezTo>
                          <a:cubicBezTo>
                            <a:pt x="801243" y="647795"/>
                            <a:pt x="795242" y="653605"/>
                            <a:pt x="788670" y="658558"/>
                          </a:cubicBezTo>
                          <a:cubicBezTo>
                            <a:pt x="775906" y="669131"/>
                            <a:pt x="762095" y="678751"/>
                            <a:pt x="749522" y="689895"/>
                          </a:cubicBezTo>
                          <a:cubicBezTo>
                            <a:pt x="737616" y="701706"/>
                            <a:pt x="725519" y="713422"/>
                            <a:pt x="713518" y="724757"/>
                          </a:cubicBezTo>
                          <a:lnTo>
                            <a:pt x="704564" y="733234"/>
                          </a:lnTo>
                          <a:lnTo>
                            <a:pt x="696753" y="742664"/>
                          </a:lnTo>
                          <a:cubicBezTo>
                            <a:pt x="691515" y="748760"/>
                            <a:pt x="686371" y="754951"/>
                            <a:pt x="681323" y="760952"/>
                          </a:cubicBezTo>
                          <a:cubicBezTo>
                            <a:pt x="659415" y="783812"/>
                            <a:pt x="644747" y="809529"/>
                            <a:pt x="629793" y="829818"/>
                          </a:cubicBezTo>
                          <a:cubicBezTo>
                            <a:pt x="621887" y="839819"/>
                            <a:pt x="616839" y="850296"/>
                            <a:pt x="611981" y="859345"/>
                          </a:cubicBezTo>
                          <a:cubicBezTo>
                            <a:pt x="607028" y="868394"/>
                            <a:pt x="602647" y="876204"/>
                            <a:pt x="599122" y="882681"/>
                          </a:cubicBezTo>
                          <a:cubicBezTo>
                            <a:pt x="591883" y="895540"/>
                            <a:pt x="587692" y="902874"/>
                            <a:pt x="587692" y="902874"/>
                          </a:cubicBezTo>
                          <a:cubicBezTo>
                            <a:pt x="587692" y="902874"/>
                            <a:pt x="584454" y="910590"/>
                            <a:pt x="578834" y="924306"/>
                          </a:cubicBezTo>
                          <a:cubicBezTo>
                            <a:pt x="575977" y="931069"/>
                            <a:pt x="572357" y="939355"/>
                            <a:pt x="568357" y="948785"/>
                          </a:cubicBezTo>
                          <a:cubicBezTo>
                            <a:pt x="564261" y="958215"/>
                            <a:pt x="559022" y="968692"/>
                            <a:pt x="556069" y="980979"/>
                          </a:cubicBezTo>
                          <a:cubicBezTo>
                            <a:pt x="549307" y="1005268"/>
                            <a:pt x="538067" y="1032605"/>
                            <a:pt x="533590" y="1063847"/>
                          </a:cubicBezTo>
                          <a:cubicBezTo>
                            <a:pt x="531971" y="1071467"/>
                            <a:pt x="530257" y="1079278"/>
                            <a:pt x="528637" y="1087183"/>
                          </a:cubicBezTo>
                          <a:lnTo>
                            <a:pt x="525970" y="1099089"/>
                          </a:lnTo>
                          <a:lnTo>
                            <a:pt x="524827" y="1111377"/>
                          </a:lnTo>
                          <a:cubicBezTo>
                            <a:pt x="523303" y="1127760"/>
                            <a:pt x="521589" y="1144333"/>
                            <a:pt x="519589" y="1161002"/>
                          </a:cubicBezTo>
                          <a:cubicBezTo>
                            <a:pt x="518636" y="1177671"/>
                            <a:pt x="519589" y="1194435"/>
                            <a:pt x="519112" y="1210913"/>
                          </a:cubicBezTo>
                          <a:cubicBezTo>
                            <a:pt x="519207" y="1219104"/>
                            <a:pt x="518350" y="1227296"/>
                            <a:pt x="519112" y="1235392"/>
                          </a:cubicBezTo>
                          <a:cubicBezTo>
                            <a:pt x="519874" y="1243488"/>
                            <a:pt x="520732" y="1251394"/>
                            <a:pt x="521494" y="1259205"/>
                          </a:cubicBezTo>
                          <a:cubicBezTo>
                            <a:pt x="523399" y="1274730"/>
                            <a:pt x="523303" y="1290161"/>
                            <a:pt x="526161" y="1304258"/>
                          </a:cubicBezTo>
                          <a:cubicBezTo>
                            <a:pt x="528923" y="1318450"/>
                            <a:pt x="531590" y="1331785"/>
                            <a:pt x="533971" y="1344168"/>
                          </a:cubicBezTo>
                          <a:cubicBezTo>
                            <a:pt x="535019" y="1350359"/>
                            <a:pt x="536067" y="1356360"/>
                            <a:pt x="537115" y="1361979"/>
                          </a:cubicBezTo>
                          <a:cubicBezTo>
                            <a:pt x="538734" y="1367504"/>
                            <a:pt x="540353" y="1372743"/>
                            <a:pt x="541877" y="1377601"/>
                          </a:cubicBezTo>
                          <a:cubicBezTo>
                            <a:pt x="544735" y="1387411"/>
                            <a:pt x="547306" y="1395984"/>
                            <a:pt x="549402" y="1403032"/>
                          </a:cubicBezTo>
                          <a:cubicBezTo>
                            <a:pt x="553402" y="1417224"/>
                            <a:pt x="555688" y="1425321"/>
                            <a:pt x="555688" y="1425321"/>
                          </a:cubicBezTo>
                          <a:cubicBezTo>
                            <a:pt x="555688" y="1425321"/>
                            <a:pt x="558927" y="1433131"/>
                            <a:pt x="564547" y="1446657"/>
                          </a:cubicBezTo>
                          <a:cubicBezTo>
                            <a:pt x="567309" y="1453515"/>
                            <a:pt x="570547" y="1461802"/>
                            <a:pt x="574357" y="1471326"/>
                          </a:cubicBezTo>
                          <a:cubicBezTo>
                            <a:pt x="576167" y="1476089"/>
                            <a:pt x="578167" y="1481233"/>
                            <a:pt x="580263" y="1486566"/>
                          </a:cubicBezTo>
                          <a:cubicBezTo>
                            <a:pt x="582930" y="1491615"/>
                            <a:pt x="585787" y="1496949"/>
                            <a:pt x="588740" y="1502473"/>
                          </a:cubicBezTo>
                          <a:cubicBezTo>
                            <a:pt x="594550" y="1513713"/>
                            <a:pt x="600741" y="1525809"/>
                            <a:pt x="607314" y="1538668"/>
                          </a:cubicBezTo>
                          <a:cubicBezTo>
                            <a:pt x="613886" y="1551527"/>
                            <a:pt x="623411" y="1563529"/>
                            <a:pt x="631507" y="1576959"/>
                          </a:cubicBezTo>
                          <a:cubicBezTo>
                            <a:pt x="635698" y="1583531"/>
                            <a:pt x="639985" y="1590294"/>
                            <a:pt x="644271" y="1597152"/>
                          </a:cubicBezTo>
                          <a:cubicBezTo>
                            <a:pt x="648652" y="1603915"/>
                            <a:pt x="654463" y="1609820"/>
                            <a:pt x="659415" y="1616392"/>
                          </a:cubicBezTo>
                          <a:cubicBezTo>
                            <a:pt x="669893" y="1628965"/>
                            <a:pt x="679513" y="1642776"/>
                            <a:pt x="690657" y="1655254"/>
                          </a:cubicBezTo>
                          <a:cubicBezTo>
                            <a:pt x="702469" y="1667161"/>
                            <a:pt x="714089" y="1679067"/>
                            <a:pt x="725424" y="1691068"/>
                          </a:cubicBezTo>
                          <a:lnTo>
                            <a:pt x="733901" y="1700022"/>
                          </a:lnTo>
                          <a:lnTo>
                            <a:pt x="743331" y="1707737"/>
                          </a:lnTo>
                          <a:cubicBezTo>
                            <a:pt x="749522" y="1712976"/>
                            <a:pt x="755618" y="1718024"/>
                            <a:pt x="761619" y="1723072"/>
                          </a:cubicBezTo>
                          <a:cubicBezTo>
                            <a:pt x="784384" y="1744694"/>
                            <a:pt x="810196" y="1759362"/>
                            <a:pt x="830485" y="1774126"/>
                          </a:cubicBezTo>
                          <a:cubicBezTo>
                            <a:pt x="840390" y="1781937"/>
                            <a:pt x="850963" y="1786890"/>
                            <a:pt x="860012" y="1791747"/>
                          </a:cubicBezTo>
                          <a:cubicBezTo>
                            <a:pt x="869061" y="1796700"/>
                            <a:pt x="876871" y="1800987"/>
                            <a:pt x="883348" y="1804511"/>
                          </a:cubicBezTo>
                          <a:cubicBezTo>
                            <a:pt x="896207" y="1811750"/>
                            <a:pt x="903541" y="1815846"/>
                            <a:pt x="903541" y="1815846"/>
                          </a:cubicBezTo>
                          <a:cubicBezTo>
                            <a:pt x="903541" y="1815846"/>
                            <a:pt x="911257" y="1818989"/>
                            <a:pt x="924973" y="1824513"/>
                          </a:cubicBezTo>
                          <a:cubicBezTo>
                            <a:pt x="931831" y="1827371"/>
                            <a:pt x="940117" y="1830895"/>
                            <a:pt x="949547" y="1834896"/>
                          </a:cubicBezTo>
                          <a:cubicBezTo>
                            <a:pt x="958977" y="1838896"/>
                            <a:pt x="969454" y="1844040"/>
                            <a:pt x="981741" y="1846992"/>
                          </a:cubicBezTo>
                          <a:cubicBezTo>
                            <a:pt x="1006030" y="1853755"/>
                            <a:pt x="1033462" y="1864709"/>
                            <a:pt x="1064704" y="1869091"/>
                          </a:cubicBezTo>
                          <a:cubicBezTo>
                            <a:pt x="1072420" y="1870710"/>
                            <a:pt x="1080230" y="1872329"/>
                            <a:pt x="1088136" y="1873948"/>
                          </a:cubicBezTo>
                          <a:lnTo>
                            <a:pt x="1100042" y="1876520"/>
                          </a:lnTo>
                          <a:lnTo>
                            <a:pt x="1112329" y="1877568"/>
                          </a:lnTo>
                          <a:cubicBezTo>
                            <a:pt x="1128808" y="1878996"/>
                            <a:pt x="1145476" y="1880711"/>
                            <a:pt x="1162145" y="1882616"/>
                          </a:cubicBezTo>
                          <a:cubicBezTo>
                            <a:pt x="1178909" y="1883569"/>
                            <a:pt x="1195768" y="1882521"/>
                            <a:pt x="1212247" y="1882902"/>
                          </a:cubicBezTo>
                          <a:cubicBezTo>
                            <a:pt x="1220533" y="1882807"/>
                            <a:pt x="1228725" y="1883569"/>
                            <a:pt x="1236821" y="1882807"/>
                          </a:cubicBezTo>
                          <a:cubicBezTo>
                            <a:pt x="1244917" y="1881949"/>
                            <a:pt x="1252918" y="1881092"/>
                            <a:pt x="1260729" y="1880235"/>
                          </a:cubicBezTo>
                          <a:cubicBezTo>
                            <a:pt x="1276445" y="1878234"/>
                            <a:pt x="1291780" y="1878234"/>
                            <a:pt x="1305973" y="1875377"/>
                          </a:cubicBezTo>
                          <a:cubicBezTo>
                            <a:pt x="1320165" y="1872615"/>
                            <a:pt x="1333595" y="1869948"/>
                            <a:pt x="1345978" y="1867471"/>
                          </a:cubicBezTo>
                          <a:cubicBezTo>
                            <a:pt x="1352264" y="1866328"/>
                            <a:pt x="1358170" y="1865280"/>
                            <a:pt x="1363885" y="1864233"/>
                          </a:cubicBezTo>
                          <a:cubicBezTo>
                            <a:pt x="1369409" y="1862518"/>
                            <a:pt x="1374553" y="1860899"/>
                            <a:pt x="1379506" y="1859375"/>
                          </a:cubicBezTo>
                          <a:cubicBezTo>
                            <a:pt x="1389316" y="1856422"/>
                            <a:pt x="1397984" y="1853850"/>
                            <a:pt x="1405033" y="1851755"/>
                          </a:cubicBezTo>
                          <a:cubicBezTo>
                            <a:pt x="1419225" y="1847754"/>
                            <a:pt x="1427321" y="1845469"/>
                            <a:pt x="1427321" y="1845469"/>
                          </a:cubicBezTo>
                          <a:cubicBezTo>
                            <a:pt x="1427321" y="1845469"/>
                            <a:pt x="1435132" y="1842325"/>
                            <a:pt x="1448752" y="1836610"/>
                          </a:cubicBezTo>
                          <a:cubicBezTo>
                            <a:pt x="1455610" y="1833848"/>
                            <a:pt x="1463992" y="1830514"/>
                            <a:pt x="1473517" y="1826704"/>
                          </a:cubicBezTo>
                          <a:cubicBezTo>
                            <a:pt x="1478280" y="1824895"/>
                            <a:pt x="1483328" y="1822894"/>
                            <a:pt x="1488757" y="1820799"/>
                          </a:cubicBezTo>
                          <a:cubicBezTo>
                            <a:pt x="1493806" y="1818037"/>
                            <a:pt x="1499140" y="1815179"/>
                            <a:pt x="1504759" y="1812226"/>
                          </a:cubicBezTo>
                          <a:cubicBezTo>
                            <a:pt x="1515999" y="1806416"/>
                            <a:pt x="1528191" y="1800225"/>
                            <a:pt x="1541049" y="1793557"/>
                          </a:cubicBezTo>
                          <a:cubicBezTo>
                            <a:pt x="1554004" y="1787080"/>
                            <a:pt x="1566005" y="1777555"/>
                            <a:pt x="1579531" y="1769364"/>
                          </a:cubicBezTo>
                          <a:cubicBezTo>
                            <a:pt x="1586293" y="1765078"/>
                            <a:pt x="1593056" y="1760791"/>
                            <a:pt x="1599914" y="1756505"/>
                          </a:cubicBezTo>
                          <a:cubicBezTo>
                            <a:pt x="1606677" y="1752124"/>
                            <a:pt x="1612678" y="1746313"/>
                            <a:pt x="1619250" y="1741360"/>
                          </a:cubicBezTo>
                          <a:cubicBezTo>
                            <a:pt x="1632013" y="1730787"/>
                            <a:pt x="1645824" y="1721167"/>
                            <a:pt x="1658398" y="1710023"/>
                          </a:cubicBezTo>
                          <a:cubicBezTo>
                            <a:pt x="1670304" y="1698117"/>
                            <a:pt x="1682400" y="1686496"/>
                            <a:pt x="1694402" y="1675162"/>
                          </a:cubicBezTo>
                          <a:lnTo>
                            <a:pt x="1703451" y="1666684"/>
                          </a:lnTo>
                          <a:lnTo>
                            <a:pt x="1711166" y="1657254"/>
                          </a:lnTo>
                          <a:cubicBezTo>
                            <a:pt x="1716405" y="1651158"/>
                            <a:pt x="1721548" y="1644967"/>
                            <a:pt x="1726597" y="1638966"/>
                          </a:cubicBezTo>
                          <a:cubicBezTo>
                            <a:pt x="1748504" y="1616107"/>
                            <a:pt x="1763173" y="1590389"/>
                            <a:pt x="1778127" y="1570101"/>
                          </a:cubicBezTo>
                          <a:cubicBezTo>
                            <a:pt x="1786033" y="1560099"/>
                            <a:pt x="1791081" y="1549622"/>
                            <a:pt x="1795939" y="1540573"/>
                          </a:cubicBezTo>
                          <a:cubicBezTo>
                            <a:pt x="1800891" y="1531524"/>
                            <a:pt x="1805178" y="1523714"/>
                            <a:pt x="1808797" y="1517237"/>
                          </a:cubicBezTo>
                          <a:cubicBezTo>
                            <a:pt x="1816036" y="1504378"/>
                            <a:pt x="1820227" y="1497044"/>
                            <a:pt x="1820227" y="1497044"/>
                          </a:cubicBezTo>
                          <a:cubicBezTo>
                            <a:pt x="1820227" y="1497044"/>
                            <a:pt x="1823466" y="1489233"/>
                            <a:pt x="1829086" y="1475613"/>
                          </a:cubicBezTo>
                          <a:cubicBezTo>
                            <a:pt x="1831943" y="1468850"/>
                            <a:pt x="1835563" y="1460563"/>
                            <a:pt x="1839563" y="1451134"/>
                          </a:cubicBezTo>
                          <a:cubicBezTo>
                            <a:pt x="1843659" y="1441704"/>
                            <a:pt x="1848898" y="1431226"/>
                            <a:pt x="1851850" y="1418939"/>
                          </a:cubicBezTo>
                          <a:cubicBezTo>
                            <a:pt x="1858613" y="1394650"/>
                            <a:pt x="1869853" y="1367218"/>
                            <a:pt x="1874329" y="1336071"/>
                          </a:cubicBezTo>
                          <a:cubicBezTo>
                            <a:pt x="1875949" y="1328356"/>
                            <a:pt x="1877663" y="1320546"/>
                            <a:pt x="1879282" y="1312640"/>
                          </a:cubicBezTo>
                          <a:lnTo>
                            <a:pt x="1881854" y="1300734"/>
                          </a:lnTo>
                          <a:lnTo>
                            <a:pt x="1882997" y="1288446"/>
                          </a:lnTo>
                          <a:cubicBezTo>
                            <a:pt x="1884521" y="1272063"/>
                            <a:pt x="1886236" y="1255395"/>
                            <a:pt x="1888236" y="1238821"/>
                          </a:cubicBezTo>
                          <a:cubicBezTo>
                            <a:pt x="1889188" y="1222153"/>
                            <a:pt x="1888236" y="1205388"/>
                            <a:pt x="1888807" y="1188720"/>
                          </a:cubicBezTo>
                          <a:cubicBezTo>
                            <a:pt x="1888712" y="1180528"/>
                            <a:pt x="1889569" y="1172337"/>
                            <a:pt x="1888807" y="1164240"/>
                          </a:cubicBezTo>
                          <a:cubicBezTo>
                            <a:pt x="1887950" y="1156144"/>
                            <a:pt x="1887093" y="1148238"/>
                            <a:pt x="1886331" y="1140428"/>
                          </a:cubicBezTo>
                          <a:cubicBezTo>
                            <a:pt x="1884426" y="1124902"/>
                            <a:pt x="1884521" y="1109472"/>
                            <a:pt x="1881664" y="1095375"/>
                          </a:cubicBezTo>
                          <a:cubicBezTo>
                            <a:pt x="1878901" y="1081182"/>
                            <a:pt x="1876330" y="1067847"/>
                            <a:pt x="1873948" y="1055465"/>
                          </a:cubicBezTo>
                          <a:cubicBezTo>
                            <a:pt x="1872900" y="1049274"/>
                            <a:pt x="1871758" y="1043273"/>
                            <a:pt x="1870805" y="1037653"/>
                          </a:cubicBezTo>
                          <a:cubicBezTo>
                            <a:pt x="1869186" y="1032129"/>
                            <a:pt x="1867566" y="1026985"/>
                            <a:pt x="1866042" y="1022032"/>
                          </a:cubicBezTo>
                          <a:cubicBezTo>
                            <a:pt x="1863185" y="1012221"/>
                            <a:pt x="1860613" y="1003649"/>
                            <a:pt x="1858518" y="996601"/>
                          </a:cubicBezTo>
                          <a:cubicBezTo>
                            <a:pt x="1854613" y="982408"/>
                            <a:pt x="1852326" y="974312"/>
                            <a:pt x="1852326" y="974312"/>
                          </a:cubicBezTo>
                          <a:cubicBezTo>
                            <a:pt x="1852326" y="974312"/>
                            <a:pt x="1849088" y="966597"/>
                            <a:pt x="1843468" y="952976"/>
                          </a:cubicBezTo>
                          <a:cubicBezTo>
                            <a:pt x="1840801" y="946213"/>
                            <a:pt x="1837467" y="937927"/>
                            <a:pt x="1833658" y="928402"/>
                          </a:cubicBezTo>
                          <a:cubicBezTo>
                            <a:pt x="1831753" y="923639"/>
                            <a:pt x="1829848" y="918495"/>
                            <a:pt x="1827752" y="913161"/>
                          </a:cubicBezTo>
                          <a:cubicBezTo>
                            <a:pt x="1825085" y="908113"/>
                            <a:pt x="1822228" y="902779"/>
                            <a:pt x="1819275" y="897255"/>
                          </a:cubicBezTo>
                          <a:cubicBezTo>
                            <a:pt x="1813560" y="886015"/>
                            <a:pt x="1807273" y="873919"/>
                            <a:pt x="1800701" y="861060"/>
                          </a:cubicBezTo>
                          <a:cubicBezTo>
                            <a:pt x="1794129" y="848201"/>
                            <a:pt x="1784699" y="836199"/>
                            <a:pt x="1776508" y="822769"/>
                          </a:cubicBezTo>
                          <a:cubicBezTo>
                            <a:pt x="1772316" y="816102"/>
                            <a:pt x="1768030" y="809434"/>
                            <a:pt x="1763744" y="802576"/>
                          </a:cubicBezTo>
                          <a:cubicBezTo>
                            <a:pt x="1759363" y="795813"/>
                            <a:pt x="1753552" y="789908"/>
                            <a:pt x="1748599" y="783336"/>
                          </a:cubicBezTo>
                          <a:cubicBezTo>
                            <a:pt x="1738026" y="770763"/>
                            <a:pt x="1728501" y="756952"/>
                            <a:pt x="1717357" y="744474"/>
                          </a:cubicBezTo>
                          <a:cubicBezTo>
                            <a:pt x="1705546" y="732663"/>
                            <a:pt x="1693926" y="720756"/>
                            <a:pt x="1682591" y="708755"/>
                          </a:cubicBezTo>
                          <a:lnTo>
                            <a:pt x="1674114" y="699802"/>
                          </a:lnTo>
                          <a:lnTo>
                            <a:pt x="1664684" y="692086"/>
                          </a:lnTo>
                          <a:cubicBezTo>
                            <a:pt x="1658493" y="686847"/>
                            <a:pt x="1652397" y="681704"/>
                            <a:pt x="1646396" y="676751"/>
                          </a:cubicBezTo>
                          <a:cubicBezTo>
                            <a:pt x="1623536" y="655129"/>
                            <a:pt x="1597819" y="640461"/>
                            <a:pt x="1577530" y="625697"/>
                          </a:cubicBezTo>
                          <a:cubicBezTo>
                            <a:pt x="1567529" y="617886"/>
                            <a:pt x="1557052" y="612934"/>
                            <a:pt x="1548003" y="608076"/>
                          </a:cubicBezTo>
                          <a:cubicBezTo>
                            <a:pt x="1538954" y="603123"/>
                            <a:pt x="1531144" y="598836"/>
                            <a:pt x="1524666" y="595312"/>
                          </a:cubicBezTo>
                          <a:cubicBezTo>
                            <a:pt x="1511808" y="588073"/>
                            <a:pt x="1504474" y="583978"/>
                            <a:pt x="1504474" y="583978"/>
                          </a:cubicBezTo>
                          <a:cubicBezTo>
                            <a:pt x="1504474" y="583978"/>
                            <a:pt x="1496663" y="580834"/>
                            <a:pt x="1482947" y="575310"/>
                          </a:cubicBezTo>
                          <a:cubicBezTo>
                            <a:pt x="1476089" y="572357"/>
                            <a:pt x="1467802" y="568928"/>
                            <a:pt x="1458373" y="564928"/>
                          </a:cubicBezTo>
                          <a:cubicBezTo>
                            <a:pt x="1448943" y="560927"/>
                            <a:pt x="1438465" y="555784"/>
                            <a:pt x="1426178" y="552831"/>
                          </a:cubicBezTo>
                          <a:cubicBezTo>
                            <a:pt x="1401985" y="546163"/>
                            <a:pt x="1374457" y="535114"/>
                            <a:pt x="1343215" y="530733"/>
                          </a:cubicBezTo>
                          <a:cubicBezTo>
                            <a:pt x="1335500" y="529113"/>
                            <a:pt x="1327690" y="527494"/>
                            <a:pt x="1319784" y="525875"/>
                          </a:cubicBezTo>
                          <a:lnTo>
                            <a:pt x="1307878" y="523303"/>
                          </a:lnTo>
                          <a:lnTo>
                            <a:pt x="1295590" y="522255"/>
                          </a:lnTo>
                          <a:cubicBezTo>
                            <a:pt x="1279112" y="520827"/>
                            <a:pt x="1262443" y="519112"/>
                            <a:pt x="1245774" y="517207"/>
                          </a:cubicBezTo>
                          <a:cubicBezTo>
                            <a:pt x="1229011" y="516255"/>
                            <a:pt x="1212151" y="517303"/>
                            <a:pt x="1195673" y="516921"/>
                          </a:cubicBezTo>
                          <a:close/>
                          <a:moveTo>
                            <a:pt x="1188053" y="0"/>
                          </a:moveTo>
                          <a:cubicBezTo>
                            <a:pt x="1188053" y="0"/>
                            <a:pt x="1199197" y="0"/>
                            <a:pt x="1215676" y="0"/>
                          </a:cubicBezTo>
                          <a:cubicBezTo>
                            <a:pt x="1232344" y="381"/>
                            <a:pt x="1254442" y="-477"/>
                            <a:pt x="1276540" y="1143"/>
                          </a:cubicBezTo>
                          <a:cubicBezTo>
                            <a:pt x="1320641" y="5429"/>
                            <a:pt x="1364742" y="9715"/>
                            <a:pt x="1364742" y="9715"/>
                          </a:cubicBezTo>
                          <a:cubicBezTo>
                            <a:pt x="1389031" y="11430"/>
                            <a:pt x="1408843" y="27432"/>
                            <a:pt x="1416082" y="45339"/>
                          </a:cubicBezTo>
                          <a:cubicBezTo>
                            <a:pt x="1416082" y="45339"/>
                            <a:pt x="1434941" y="92583"/>
                            <a:pt x="1449419" y="139255"/>
                          </a:cubicBezTo>
                          <a:cubicBezTo>
                            <a:pt x="1464564" y="185070"/>
                            <a:pt x="1474470" y="233743"/>
                            <a:pt x="1474470" y="233743"/>
                          </a:cubicBezTo>
                          <a:cubicBezTo>
                            <a:pt x="1478470" y="252222"/>
                            <a:pt x="1492567" y="267557"/>
                            <a:pt x="1511332" y="273272"/>
                          </a:cubicBezTo>
                          <a:cubicBezTo>
                            <a:pt x="1511332" y="273272"/>
                            <a:pt x="1542859" y="281844"/>
                            <a:pt x="1572482" y="295656"/>
                          </a:cubicBezTo>
                          <a:cubicBezTo>
                            <a:pt x="1602486" y="308324"/>
                            <a:pt x="1632490" y="320992"/>
                            <a:pt x="1632490" y="320992"/>
                          </a:cubicBezTo>
                          <a:cubicBezTo>
                            <a:pt x="1632490" y="320992"/>
                            <a:pt x="1661065" y="336613"/>
                            <a:pt x="1689640" y="352139"/>
                          </a:cubicBezTo>
                          <a:cubicBezTo>
                            <a:pt x="1718881" y="366617"/>
                            <a:pt x="1745170" y="385953"/>
                            <a:pt x="1745170" y="385953"/>
                          </a:cubicBezTo>
                          <a:cubicBezTo>
                            <a:pt x="1761363" y="397002"/>
                            <a:pt x="1782127" y="398526"/>
                            <a:pt x="1799272" y="390239"/>
                          </a:cubicBezTo>
                          <a:cubicBezTo>
                            <a:pt x="1799272" y="390239"/>
                            <a:pt x="1843754" y="367760"/>
                            <a:pt x="1889379" y="351186"/>
                          </a:cubicBezTo>
                          <a:cubicBezTo>
                            <a:pt x="1935289" y="333565"/>
                            <a:pt x="1984248" y="318992"/>
                            <a:pt x="1984248" y="318992"/>
                          </a:cubicBezTo>
                          <a:cubicBezTo>
                            <a:pt x="2002822" y="313563"/>
                            <a:pt x="2027682" y="319087"/>
                            <a:pt x="2044160" y="336994"/>
                          </a:cubicBezTo>
                          <a:cubicBezTo>
                            <a:pt x="2044160" y="336994"/>
                            <a:pt x="2074926" y="368712"/>
                            <a:pt x="2105596" y="400431"/>
                          </a:cubicBezTo>
                          <a:cubicBezTo>
                            <a:pt x="2120551" y="416719"/>
                            <a:pt x="2133695" y="434530"/>
                            <a:pt x="2144173" y="447294"/>
                          </a:cubicBezTo>
                          <a:cubicBezTo>
                            <a:pt x="2154460" y="460248"/>
                            <a:pt x="2161318" y="468915"/>
                            <a:pt x="2161318" y="468915"/>
                          </a:cubicBezTo>
                          <a:cubicBezTo>
                            <a:pt x="2168747" y="478440"/>
                            <a:pt x="2173795" y="489109"/>
                            <a:pt x="2175986" y="499586"/>
                          </a:cubicBezTo>
                          <a:cubicBezTo>
                            <a:pt x="2177986" y="510254"/>
                            <a:pt x="2176558" y="521017"/>
                            <a:pt x="2172652" y="529971"/>
                          </a:cubicBezTo>
                          <a:cubicBezTo>
                            <a:pt x="2172652" y="529971"/>
                            <a:pt x="2152078" y="576929"/>
                            <a:pt x="2128933" y="620363"/>
                          </a:cubicBezTo>
                          <a:cubicBezTo>
                            <a:pt x="2117503" y="642080"/>
                            <a:pt x="2105501" y="663226"/>
                            <a:pt x="2096357" y="678751"/>
                          </a:cubicBezTo>
                          <a:cubicBezTo>
                            <a:pt x="2086927" y="694372"/>
                            <a:pt x="2079974" y="704754"/>
                            <a:pt x="2079974" y="704754"/>
                          </a:cubicBezTo>
                          <a:cubicBezTo>
                            <a:pt x="2069687" y="720756"/>
                            <a:pt x="2068639" y="741616"/>
                            <a:pt x="2077593" y="758952"/>
                          </a:cubicBezTo>
                          <a:cubicBezTo>
                            <a:pt x="2077593" y="758952"/>
                            <a:pt x="2081308" y="766191"/>
                            <a:pt x="2086927" y="777049"/>
                          </a:cubicBezTo>
                          <a:cubicBezTo>
                            <a:pt x="2093023" y="787622"/>
                            <a:pt x="2099024" y="802767"/>
                            <a:pt x="2105025" y="817911"/>
                          </a:cubicBezTo>
                          <a:cubicBezTo>
                            <a:pt x="2117122" y="848106"/>
                            <a:pt x="2129218" y="878300"/>
                            <a:pt x="2129218" y="878300"/>
                          </a:cubicBezTo>
                          <a:cubicBezTo>
                            <a:pt x="2129218" y="878300"/>
                            <a:pt x="2138458" y="909447"/>
                            <a:pt x="2147601" y="940689"/>
                          </a:cubicBezTo>
                          <a:cubicBezTo>
                            <a:pt x="2152269" y="956214"/>
                            <a:pt x="2156841" y="971836"/>
                            <a:pt x="2158651" y="983932"/>
                          </a:cubicBezTo>
                          <a:cubicBezTo>
                            <a:pt x="2160937" y="995838"/>
                            <a:pt x="2162461" y="1003839"/>
                            <a:pt x="2162461" y="1003839"/>
                          </a:cubicBezTo>
                          <a:cubicBezTo>
                            <a:pt x="2166175" y="1022985"/>
                            <a:pt x="2179891" y="1038701"/>
                            <a:pt x="2197893" y="1044892"/>
                          </a:cubicBezTo>
                          <a:cubicBezTo>
                            <a:pt x="2197893" y="1044892"/>
                            <a:pt x="2209800" y="1048702"/>
                            <a:pt x="2226850" y="1055179"/>
                          </a:cubicBezTo>
                          <a:cubicBezTo>
                            <a:pt x="2243614" y="1061656"/>
                            <a:pt x="2266093" y="1070800"/>
                            <a:pt x="2288572" y="1080802"/>
                          </a:cubicBezTo>
                          <a:cubicBezTo>
                            <a:pt x="2333530" y="1100613"/>
                            <a:pt x="2378678" y="1124712"/>
                            <a:pt x="2378678" y="1124712"/>
                          </a:cubicBezTo>
                          <a:cubicBezTo>
                            <a:pt x="2387251" y="1129379"/>
                            <a:pt x="2395156" y="1136999"/>
                            <a:pt x="2400109" y="1146524"/>
                          </a:cubicBezTo>
                          <a:cubicBezTo>
                            <a:pt x="2404872" y="1156144"/>
                            <a:pt x="2407539" y="1167670"/>
                            <a:pt x="2407730" y="1180052"/>
                          </a:cubicBezTo>
                          <a:cubicBezTo>
                            <a:pt x="2407730" y="1180052"/>
                            <a:pt x="2407730" y="1191006"/>
                            <a:pt x="2407634" y="1207674"/>
                          </a:cubicBezTo>
                          <a:cubicBezTo>
                            <a:pt x="2407253" y="1224248"/>
                            <a:pt x="2407920" y="1246346"/>
                            <a:pt x="2406301" y="1268349"/>
                          </a:cubicBezTo>
                          <a:cubicBezTo>
                            <a:pt x="2401824" y="1312259"/>
                            <a:pt x="2397347" y="1356264"/>
                            <a:pt x="2397347" y="1356264"/>
                          </a:cubicBezTo>
                          <a:cubicBezTo>
                            <a:pt x="2395442" y="1380553"/>
                            <a:pt x="2379345" y="1400365"/>
                            <a:pt x="2361438" y="1407604"/>
                          </a:cubicBezTo>
                          <a:cubicBezTo>
                            <a:pt x="2361438" y="1407604"/>
                            <a:pt x="2313908" y="1426464"/>
                            <a:pt x="2267045" y="1441132"/>
                          </a:cubicBezTo>
                          <a:cubicBezTo>
                            <a:pt x="2221039" y="1456372"/>
                            <a:pt x="2172176" y="1466469"/>
                            <a:pt x="2172176" y="1466469"/>
                          </a:cubicBezTo>
                          <a:cubicBezTo>
                            <a:pt x="2153602" y="1470565"/>
                            <a:pt x="2138267" y="1484662"/>
                            <a:pt x="2132362" y="1503330"/>
                          </a:cubicBezTo>
                          <a:cubicBezTo>
                            <a:pt x="2132362" y="1503330"/>
                            <a:pt x="2123694" y="1534858"/>
                            <a:pt x="2109692" y="1564386"/>
                          </a:cubicBezTo>
                          <a:cubicBezTo>
                            <a:pt x="2096929" y="1594294"/>
                            <a:pt x="2084070" y="1624298"/>
                            <a:pt x="2084070" y="1624298"/>
                          </a:cubicBezTo>
                          <a:cubicBezTo>
                            <a:pt x="2084070" y="1624298"/>
                            <a:pt x="2068354" y="1652873"/>
                            <a:pt x="2052637" y="1681448"/>
                          </a:cubicBezTo>
                          <a:cubicBezTo>
                            <a:pt x="2037969" y="1710690"/>
                            <a:pt x="2018538" y="1736979"/>
                            <a:pt x="2018538" y="1736979"/>
                          </a:cubicBezTo>
                          <a:cubicBezTo>
                            <a:pt x="2007393" y="1753076"/>
                            <a:pt x="2005774" y="1773841"/>
                            <a:pt x="2014061" y="1790890"/>
                          </a:cubicBezTo>
                          <a:cubicBezTo>
                            <a:pt x="2014061" y="1790890"/>
                            <a:pt x="2036349" y="1835182"/>
                            <a:pt x="2052828" y="1880616"/>
                          </a:cubicBezTo>
                          <a:cubicBezTo>
                            <a:pt x="2070258" y="1926336"/>
                            <a:pt x="2084737" y="1975104"/>
                            <a:pt x="2084737" y="1975104"/>
                          </a:cubicBezTo>
                          <a:cubicBezTo>
                            <a:pt x="2090166" y="1993582"/>
                            <a:pt x="2084451" y="2018442"/>
                            <a:pt x="2066449" y="2034921"/>
                          </a:cubicBezTo>
                          <a:cubicBezTo>
                            <a:pt x="2066449" y="2034921"/>
                            <a:pt x="2034540" y="2065591"/>
                            <a:pt x="2002536" y="2096357"/>
                          </a:cubicBezTo>
                          <a:cubicBezTo>
                            <a:pt x="1986153" y="2111216"/>
                            <a:pt x="1968246" y="2124361"/>
                            <a:pt x="1955387" y="2134933"/>
                          </a:cubicBezTo>
                          <a:cubicBezTo>
                            <a:pt x="1942338" y="2145220"/>
                            <a:pt x="1933670" y="2152078"/>
                            <a:pt x="1933670" y="2152078"/>
                          </a:cubicBezTo>
                          <a:cubicBezTo>
                            <a:pt x="1924145" y="2159603"/>
                            <a:pt x="1913382" y="2164651"/>
                            <a:pt x="1902904" y="2166842"/>
                          </a:cubicBezTo>
                          <a:cubicBezTo>
                            <a:pt x="1892236" y="2168842"/>
                            <a:pt x="1881378" y="2167414"/>
                            <a:pt x="1872424" y="2163604"/>
                          </a:cubicBezTo>
                          <a:cubicBezTo>
                            <a:pt x="1872424" y="2163604"/>
                            <a:pt x="1825466" y="2143315"/>
                            <a:pt x="1781937" y="2120455"/>
                          </a:cubicBezTo>
                          <a:cubicBezTo>
                            <a:pt x="1760124" y="2109121"/>
                            <a:pt x="1738979" y="2097214"/>
                            <a:pt x="1723453" y="2088166"/>
                          </a:cubicBezTo>
                          <a:cubicBezTo>
                            <a:pt x="1707832" y="2078831"/>
                            <a:pt x="1697450" y="2071973"/>
                            <a:pt x="1697450" y="2071973"/>
                          </a:cubicBezTo>
                          <a:cubicBezTo>
                            <a:pt x="1681448" y="2061686"/>
                            <a:pt x="1660493" y="2060733"/>
                            <a:pt x="1643062" y="2069782"/>
                          </a:cubicBezTo>
                          <a:cubicBezTo>
                            <a:pt x="1643062" y="2069782"/>
                            <a:pt x="1635823" y="2073497"/>
                            <a:pt x="1624965" y="2079117"/>
                          </a:cubicBezTo>
                          <a:cubicBezTo>
                            <a:pt x="1614297" y="2085308"/>
                            <a:pt x="1599152" y="2091309"/>
                            <a:pt x="1583912" y="2097310"/>
                          </a:cubicBezTo>
                          <a:cubicBezTo>
                            <a:pt x="1553527" y="2109501"/>
                            <a:pt x="1523238" y="2121694"/>
                            <a:pt x="1523238" y="2121694"/>
                          </a:cubicBezTo>
                          <a:cubicBezTo>
                            <a:pt x="1523238" y="2121694"/>
                            <a:pt x="1491901" y="2131028"/>
                            <a:pt x="1460563" y="2140267"/>
                          </a:cubicBezTo>
                          <a:cubicBezTo>
                            <a:pt x="1444942" y="2145030"/>
                            <a:pt x="1429321" y="2149697"/>
                            <a:pt x="1417129" y="2151507"/>
                          </a:cubicBezTo>
                          <a:cubicBezTo>
                            <a:pt x="1405033" y="2153793"/>
                            <a:pt x="1397032" y="2155412"/>
                            <a:pt x="1397032" y="2155412"/>
                          </a:cubicBezTo>
                          <a:cubicBezTo>
                            <a:pt x="1377791" y="2159222"/>
                            <a:pt x="1361980" y="2172938"/>
                            <a:pt x="1355693" y="2190940"/>
                          </a:cubicBezTo>
                          <a:cubicBezTo>
                            <a:pt x="1355693" y="2190940"/>
                            <a:pt x="1351788" y="2202751"/>
                            <a:pt x="1345216" y="2219801"/>
                          </a:cubicBezTo>
                          <a:cubicBezTo>
                            <a:pt x="1338739" y="2236565"/>
                            <a:pt x="1329404" y="2258949"/>
                            <a:pt x="1319308" y="2281428"/>
                          </a:cubicBezTo>
                          <a:cubicBezTo>
                            <a:pt x="1299305" y="2326386"/>
                            <a:pt x="1274921" y="2371534"/>
                            <a:pt x="1274921" y="2371534"/>
                          </a:cubicBezTo>
                          <a:cubicBezTo>
                            <a:pt x="1270254" y="2380107"/>
                            <a:pt x="1262634" y="2387917"/>
                            <a:pt x="1253014" y="2392966"/>
                          </a:cubicBezTo>
                          <a:cubicBezTo>
                            <a:pt x="1243393" y="2397728"/>
                            <a:pt x="1231773" y="2400395"/>
                            <a:pt x="1219676" y="2400490"/>
                          </a:cubicBezTo>
                          <a:cubicBezTo>
                            <a:pt x="1219676" y="2400490"/>
                            <a:pt x="1208532" y="2400490"/>
                            <a:pt x="1191958" y="2400490"/>
                          </a:cubicBezTo>
                          <a:cubicBezTo>
                            <a:pt x="1175290" y="2400205"/>
                            <a:pt x="1153191" y="2401062"/>
                            <a:pt x="1131094" y="2399443"/>
                          </a:cubicBezTo>
                          <a:cubicBezTo>
                            <a:pt x="1086993" y="2395156"/>
                            <a:pt x="1042892" y="2390870"/>
                            <a:pt x="1042892" y="2390870"/>
                          </a:cubicBezTo>
                          <a:cubicBezTo>
                            <a:pt x="1018603" y="2389155"/>
                            <a:pt x="998696" y="2373154"/>
                            <a:pt x="991552" y="2355247"/>
                          </a:cubicBezTo>
                          <a:cubicBezTo>
                            <a:pt x="991552" y="2355247"/>
                            <a:pt x="972693" y="2308003"/>
                            <a:pt x="958215" y="2261330"/>
                          </a:cubicBezTo>
                          <a:cubicBezTo>
                            <a:pt x="943165" y="2215515"/>
                            <a:pt x="933259" y="2166842"/>
                            <a:pt x="933259" y="2166842"/>
                          </a:cubicBezTo>
                          <a:cubicBezTo>
                            <a:pt x="929164" y="2148268"/>
                            <a:pt x="915162" y="2133028"/>
                            <a:pt x="896398" y="2127218"/>
                          </a:cubicBezTo>
                          <a:cubicBezTo>
                            <a:pt x="896398" y="2127218"/>
                            <a:pt x="864870" y="2118646"/>
                            <a:pt x="835247" y="2104834"/>
                          </a:cubicBezTo>
                          <a:cubicBezTo>
                            <a:pt x="805243" y="2092166"/>
                            <a:pt x="775240" y="2079498"/>
                            <a:pt x="775240" y="2079498"/>
                          </a:cubicBezTo>
                          <a:cubicBezTo>
                            <a:pt x="775240" y="2079498"/>
                            <a:pt x="746665" y="2063972"/>
                            <a:pt x="718090" y="2048351"/>
                          </a:cubicBezTo>
                          <a:cubicBezTo>
                            <a:pt x="688848" y="2033778"/>
                            <a:pt x="662559" y="2014537"/>
                            <a:pt x="662559" y="2014537"/>
                          </a:cubicBezTo>
                          <a:cubicBezTo>
                            <a:pt x="646366" y="2003488"/>
                            <a:pt x="625602" y="2001964"/>
                            <a:pt x="608457" y="2010251"/>
                          </a:cubicBezTo>
                          <a:cubicBezTo>
                            <a:pt x="608457" y="2010251"/>
                            <a:pt x="563880" y="2032730"/>
                            <a:pt x="518255" y="2049304"/>
                          </a:cubicBezTo>
                          <a:cubicBezTo>
                            <a:pt x="472440" y="2066925"/>
                            <a:pt x="423386" y="2081498"/>
                            <a:pt x="423386" y="2081498"/>
                          </a:cubicBezTo>
                          <a:cubicBezTo>
                            <a:pt x="404812" y="2086927"/>
                            <a:pt x="379857" y="2081403"/>
                            <a:pt x="363474" y="2063496"/>
                          </a:cubicBezTo>
                          <a:cubicBezTo>
                            <a:pt x="363474" y="2063496"/>
                            <a:pt x="332708" y="2031682"/>
                            <a:pt x="302038" y="1999964"/>
                          </a:cubicBezTo>
                          <a:cubicBezTo>
                            <a:pt x="287083" y="1983676"/>
                            <a:pt x="273939" y="1965865"/>
                            <a:pt x="263461" y="1953101"/>
                          </a:cubicBezTo>
                          <a:cubicBezTo>
                            <a:pt x="253174" y="1940147"/>
                            <a:pt x="246316" y="1931479"/>
                            <a:pt x="246316" y="1931479"/>
                          </a:cubicBezTo>
                          <a:cubicBezTo>
                            <a:pt x="238887" y="1922049"/>
                            <a:pt x="233839" y="1911382"/>
                            <a:pt x="231648" y="1900904"/>
                          </a:cubicBezTo>
                          <a:cubicBezTo>
                            <a:pt x="229648" y="1890331"/>
                            <a:pt x="231076" y="1879473"/>
                            <a:pt x="234981" y="1870519"/>
                          </a:cubicBezTo>
                          <a:cubicBezTo>
                            <a:pt x="234981" y="1870519"/>
                            <a:pt x="255556" y="1823561"/>
                            <a:pt x="278606" y="1780127"/>
                          </a:cubicBezTo>
                          <a:cubicBezTo>
                            <a:pt x="290036" y="1758315"/>
                            <a:pt x="302038" y="1737265"/>
                            <a:pt x="311181" y="1721739"/>
                          </a:cubicBezTo>
                          <a:cubicBezTo>
                            <a:pt x="320611" y="1706118"/>
                            <a:pt x="327565" y="1695736"/>
                            <a:pt x="327565" y="1695736"/>
                          </a:cubicBezTo>
                          <a:cubicBezTo>
                            <a:pt x="337852" y="1679733"/>
                            <a:pt x="338899" y="1658874"/>
                            <a:pt x="329946" y="1641538"/>
                          </a:cubicBezTo>
                          <a:cubicBezTo>
                            <a:pt x="329946" y="1641538"/>
                            <a:pt x="326231" y="1634299"/>
                            <a:pt x="320611" y="1623441"/>
                          </a:cubicBezTo>
                          <a:cubicBezTo>
                            <a:pt x="314515" y="1612773"/>
                            <a:pt x="308515" y="1597723"/>
                            <a:pt x="302514" y="1582579"/>
                          </a:cubicBezTo>
                          <a:cubicBezTo>
                            <a:pt x="290417" y="1552384"/>
                            <a:pt x="278320" y="1522190"/>
                            <a:pt x="278320" y="1522190"/>
                          </a:cubicBezTo>
                          <a:cubicBezTo>
                            <a:pt x="278320" y="1522190"/>
                            <a:pt x="269081" y="1491043"/>
                            <a:pt x="259937" y="1459801"/>
                          </a:cubicBezTo>
                          <a:cubicBezTo>
                            <a:pt x="255270" y="1444180"/>
                            <a:pt x="250698" y="1428559"/>
                            <a:pt x="248888" y="1416462"/>
                          </a:cubicBezTo>
                          <a:cubicBezTo>
                            <a:pt x="246602" y="1404556"/>
                            <a:pt x="245078" y="1396555"/>
                            <a:pt x="245078" y="1396555"/>
                          </a:cubicBezTo>
                          <a:cubicBezTo>
                            <a:pt x="241363" y="1377315"/>
                            <a:pt x="227647" y="1361694"/>
                            <a:pt x="209645" y="1355503"/>
                          </a:cubicBezTo>
                          <a:cubicBezTo>
                            <a:pt x="209645" y="1355503"/>
                            <a:pt x="197739" y="1351693"/>
                            <a:pt x="180689" y="1345215"/>
                          </a:cubicBezTo>
                          <a:cubicBezTo>
                            <a:pt x="163925" y="1338738"/>
                            <a:pt x="141446" y="1329595"/>
                            <a:pt x="118967" y="1319593"/>
                          </a:cubicBezTo>
                          <a:cubicBezTo>
                            <a:pt x="74009" y="1299781"/>
                            <a:pt x="28860" y="1275683"/>
                            <a:pt x="28860" y="1275683"/>
                          </a:cubicBezTo>
                          <a:cubicBezTo>
                            <a:pt x="20288" y="1271016"/>
                            <a:pt x="12382" y="1263396"/>
                            <a:pt x="7429" y="1253871"/>
                          </a:cubicBezTo>
                          <a:cubicBezTo>
                            <a:pt x="2667" y="1244346"/>
                            <a:pt x="0" y="1232820"/>
                            <a:pt x="0" y="1220724"/>
                          </a:cubicBezTo>
                          <a:cubicBezTo>
                            <a:pt x="0" y="1220724"/>
                            <a:pt x="0" y="1209675"/>
                            <a:pt x="95" y="1193101"/>
                          </a:cubicBezTo>
                          <a:cubicBezTo>
                            <a:pt x="476" y="1176528"/>
                            <a:pt x="-191" y="1154430"/>
                            <a:pt x="1429" y="1132427"/>
                          </a:cubicBezTo>
                          <a:cubicBezTo>
                            <a:pt x="5905" y="1088421"/>
                            <a:pt x="10382" y="1044416"/>
                            <a:pt x="10382" y="1044416"/>
                          </a:cubicBezTo>
                          <a:cubicBezTo>
                            <a:pt x="12287" y="1020127"/>
                            <a:pt x="28384" y="1000315"/>
                            <a:pt x="46291" y="993076"/>
                          </a:cubicBezTo>
                          <a:cubicBezTo>
                            <a:pt x="46291" y="993076"/>
                            <a:pt x="93821" y="974217"/>
                            <a:pt x="140684" y="959548"/>
                          </a:cubicBezTo>
                          <a:cubicBezTo>
                            <a:pt x="186690" y="944308"/>
                            <a:pt x="235553" y="934212"/>
                            <a:pt x="235553" y="934212"/>
                          </a:cubicBezTo>
                          <a:cubicBezTo>
                            <a:pt x="254127" y="930116"/>
                            <a:pt x="269557" y="916019"/>
                            <a:pt x="275367" y="897350"/>
                          </a:cubicBezTo>
                          <a:cubicBezTo>
                            <a:pt x="275367" y="897350"/>
                            <a:pt x="284131" y="865822"/>
                            <a:pt x="298132" y="836295"/>
                          </a:cubicBezTo>
                          <a:cubicBezTo>
                            <a:pt x="310896" y="806386"/>
                            <a:pt x="323754" y="776382"/>
                            <a:pt x="323754" y="776382"/>
                          </a:cubicBezTo>
                          <a:cubicBezTo>
                            <a:pt x="323754" y="776382"/>
                            <a:pt x="339471" y="747807"/>
                            <a:pt x="355187" y="719232"/>
                          </a:cubicBezTo>
                          <a:cubicBezTo>
                            <a:pt x="369856" y="689991"/>
                            <a:pt x="389287" y="663702"/>
                            <a:pt x="389287" y="663702"/>
                          </a:cubicBezTo>
                          <a:cubicBezTo>
                            <a:pt x="400431" y="647414"/>
                            <a:pt x="402050" y="626745"/>
                            <a:pt x="393763" y="609695"/>
                          </a:cubicBezTo>
                          <a:cubicBezTo>
                            <a:pt x="393763" y="609695"/>
                            <a:pt x="371475" y="565404"/>
                            <a:pt x="354996" y="519969"/>
                          </a:cubicBezTo>
                          <a:cubicBezTo>
                            <a:pt x="337566" y="474249"/>
                            <a:pt x="323088" y="425481"/>
                            <a:pt x="323088" y="425481"/>
                          </a:cubicBezTo>
                          <a:cubicBezTo>
                            <a:pt x="317659" y="407003"/>
                            <a:pt x="323373" y="382143"/>
                            <a:pt x="341376" y="365664"/>
                          </a:cubicBezTo>
                          <a:cubicBezTo>
                            <a:pt x="341376" y="365664"/>
                            <a:pt x="373285" y="334899"/>
                            <a:pt x="405289" y="304133"/>
                          </a:cubicBezTo>
                          <a:cubicBezTo>
                            <a:pt x="421671" y="289274"/>
                            <a:pt x="439578" y="276129"/>
                            <a:pt x="452437" y="265557"/>
                          </a:cubicBezTo>
                          <a:cubicBezTo>
                            <a:pt x="465486" y="255270"/>
                            <a:pt x="474154" y="248412"/>
                            <a:pt x="474154" y="248412"/>
                          </a:cubicBezTo>
                          <a:cubicBezTo>
                            <a:pt x="483679" y="240887"/>
                            <a:pt x="494443" y="235839"/>
                            <a:pt x="504920" y="233648"/>
                          </a:cubicBezTo>
                          <a:cubicBezTo>
                            <a:pt x="515588" y="231648"/>
                            <a:pt x="526447" y="233077"/>
                            <a:pt x="535400" y="236886"/>
                          </a:cubicBezTo>
                          <a:cubicBezTo>
                            <a:pt x="535400" y="236886"/>
                            <a:pt x="582453" y="257175"/>
                            <a:pt x="625888" y="280035"/>
                          </a:cubicBezTo>
                          <a:cubicBezTo>
                            <a:pt x="647700" y="291369"/>
                            <a:pt x="668845" y="303276"/>
                            <a:pt x="684371" y="312324"/>
                          </a:cubicBezTo>
                          <a:cubicBezTo>
                            <a:pt x="699992" y="321659"/>
                            <a:pt x="710374" y="328517"/>
                            <a:pt x="710374" y="328517"/>
                          </a:cubicBezTo>
                          <a:cubicBezTo>
                            <a:pt x="726376" y="338804"/>
                            <a:pt x="747331" y="339756"/>
                            <a:pt x="764762" y="330708"/>
                          </a:cubicBezTo>
                          <a:cubicBezTo>
                            <a:pt x="764762" y="330708"/>
                            <a:pt x="772001" y="326993"/>
                            <a:pt x="782860" y="321373"/>
                          </a:cubicBezTo>
                          <a:cubicBezTo>
                            <a:pt x="793528" y="315182"/>
                            <a:pt x="808768" y="309181"/>
                            <a:pt x="823912" y="303180"/>
                          </a:cubicBezTo>
                          <a:cubicBezTo>
                            <a:pt x="854297" y="290988"/>
                            <a:pt x="884586" y="278796"/>
                            <a:pt x="884586" y="278796"/>
                          </a:cubicBezTo>
                          <a:cubicBezTo>
                            <a:pt x="884586" y="278796"/>
                            <a:pt x="915924" y="269462"/>
                            <a:pt x="947261" y="260223"/>
                          </a:cubicBezTo>
                          <a:cubicBezTo>
                            <a:pt x="962882" y="255460"/>
                            <a:pt x="978503" y="250793"/>
                            <a:pt x="990695" y="248983"/>
                          </a:cubicBezTo>
                          <a:cubicBezTo>
                            <a:pt x="1002697" y="246602"/>
                            <a:pt x="1010698" y="245078"/>
                            <a:pt x="1010698" y="245078"/>
                          </a:cubicBezTo>
                          <a:cubicBezTo>
                            <a:pt x="1029938" y="241363"/>
                            <a:pt x="1045749" y="227647"/>
                            <a:pt x="1052036" y="209645"/>
                          </a:cubicBezTo>
                          <a:cubicBezTo>
                            <a:pt x="1052036" y="209645"/>
                            <a:pt x="1055941" y="197739"/>
                            <a:pt x="1062514" y="180689"/>
                          </a:cubicBezTo>
                          <a:cubicBezTo>
                            <a:pt x="1068991" y="163925"/>
                            <a:pt x="1078325" y="141541"/>
                            <a:pt x="1088422" y="119062"/>
                          </a:cubicBezTo>
                          <a:cubicBezTo>
                            <a:pt x="1108424" y="74104"/>
                            <a:pt x="1132808" y="28956"/>
                            <a:pt x="1132808" y="28956"/>
                          </a:cubicBezTo>
                          <a:cubicBezTo>
                            <a:pt x="1137380" y="20383"/>
                            <a:pt x="1145095" y="12573"/>
                            <a:pt x="1154716" y="7524"/>
                          </a:cubicBezTo>
                          <a:cubicBezTo>
                            <a:pt x="1164336" y="2762"/>
                            <a:pt x="1175956" y="95"/>
                            <a:pt x="1188053" y="0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7AFF2C5-8C0C-EE5F-03BC-A19DE1EDB1FE}"/>
                  </a:ext>
                </a:extLst>
              </p:cNvPr>
              <p:cNvSpPr/>
              <p:nvPr/>
            </p:nvSpPr>
            <p:spPr>
              <a:xfrm>
                <a:off x="9699331" y="6042487"/>
                <a:ext cx="763680" cy="4571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9424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13252"/>
      </a:accent1>
      <a:accent2>
        <a:srgbClr val="42A5F5"/>
      </a:accent2>
      <a:accent3>
        <a:srgbClr val="413252"/>
      </a:accent3>
      <a:accent4>
        <a:srgbClr val="42A5F5"/>
      </a:accent4>
      <a:accent5>
        <a:srgbClr val="413252"/>
      </a:accent5>
      <a:accent6>
        <a:srgbClr val="42A5F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173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Business Turnaround Structuring Plan for Performance Analysis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Turnaround Structuring Plan for Performance Analysis</dc:title>
  <dc:creator>pc35</dc:creator>
  <cp:lastModifiedBy>C169</cp:lastModifiedBy>
  <cp:revision>2</cp:revision>
  <dcterms:created xsi:type="dcterms:W3CDTF">2022-08-04T11:18:25Z</dcterms:created>
  <dcterms:modified xsi:type="dcterms:W3CDTF">2022-08-05T04:14:14Z</dcterms:modified>
</cp:coreProperties>
</file>