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363" r:id="rId3"/>
    <p:sldId id="302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FAEB6-B737-442C-807B-36ADF332EE69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61E1F-EF01-45E3-9491-F41D2431D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816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55A53-3E0B-47F8-882D-CA28C3ED9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15FE2C-CCC7-4F7A-903D-6225AC0851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12F8E2-935A-442A-BC7E-997F2F4D4A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564C59-791B-4244-9C0F-2CDD5CF7F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DC512-1391-4E2E-9B40-91B3A4846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39F4E-C0AA-4965-92F2-08372DE2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9226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3D33B-0039-49B0-B4BF-36B1F5698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7385EE-8F3E-4494-875F-5818AF1627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13AB8-CFAD-41AC-A2AA-A45819047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C16B4-AFC0-4B58-8E0E-5D5143F88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D0663-0945-4306-BE8D-723203069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4629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6DDE2F-61E0-4E85-A004-D9855AC3FF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2D52-79ED-4388-AB2B-5E6520C9A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57316-C681-4219-9CC0-241313035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2E12C-F12D-4D84-A0CC-C840592C3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B0D3E-EFFA-49AD-BFF9-58D7977AF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7322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8E9F9-E853-493F-A47C-C42EF113B6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6307FB-E7E6-4BBE-B5A1-672CC7D549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77C86-D7E0-4B4C-AD09-377F3700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52758-304B-46BC-815E-D979C5804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95076-5585-4CFB-88E1-DBC0E5088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8923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946B3-1F80-47D2-BFC3-DD094651F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D9A88-C3C1-4536-94F5-567A54C9F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65E31-23A5-4ED1-9259-CE3AB2E93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619EC-19F0-498C-BEEF-54E2BD959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C54BF-A0B7-4A87-8224-7BA85E179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2881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10911-5C5F-4F15-ADBF-F2FDD94BB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D6B230-0D37-4941-9887-31F9A0493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F19AC-7861-43E4-B612-68047B366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24DA8-CF93-4AFE-B5A8-A9F1F1F73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4E011-5314-49B7-9CC0-0905BEDAE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3967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64193-DBBE-4441-BC89-5EFA8BAB5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9A20E-86D5-4FFB-94FF-2470660A46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567D14-EB6A-4D63-957E-1D41815C5B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36E240-D3FD-4E68-9B34-28C58AD8F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2B58E2-FEF6-48EE-BA38-D9F6D4866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78EB15-E034-4AF5-838C-5BB9FE8EC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1797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9489E-16DE-4B41-86FF-9782A61D4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CF9F0E-8391-40F7-A376-CFA5233C6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696C3F-EFB0-4AFD-9A41-8F616B0D5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C120C2-1909-4B52-BF35-0C1D7842B5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68DFDA-00A5-450D-A7A7-643BBF326D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8AA548-7488-4A2B-B11A-E36F91A3E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B3BDE7-30B0-4A96-9776-08CB82B20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C1F387-0C16-452F-A21C-5FCD81DD4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6762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8CF0A-A5CE-410C-AC9D-FD8D3B1C3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8853C9-49AB-450C-83B7-DCFF827FB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0CAD86-4ED2-4B79-A0EB-FF9773C38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4411E9-DCC9-4FAC-8103-87AE65743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5613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C091EF-945C-469E-8746-B551AF1CF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24F1CD-F054-4EED-9319-1280A5E7F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7A5B3-1949-4902-A38C-517A93A7F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9363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5840A-58A4-4EAB-B18B-7CC64C73F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9ADD0-1896-412B-8F44-9D0E3603E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B87351-4FAC-4E33-B60F-F94289C32B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B50C29-A9D6-4889-9E96-C03E8408E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CE99CE-98FB-4BA0-A659-D2C04EA2E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F9BFE-AFCE-4DA1-97C6-D23D1ACF6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0979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52401"/>
            <a:ext cx="117348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700" y="794182"/>
            <a:ext cx="11696700" cy="58352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2714" y="6705600"/>
            <a:ext cx="2743200" cy="182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FAEB6-B737-442C-807B-36ADF332EE69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705600"/>
            <a:ext cx="4114800" cy="152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C9E16A6-97B3-46DA-9F3D-F236B8DAD285}"/>
              </a:ext>
            </a:extLst>
          </p:cNvPr>
          <p:cNvGrpSpPr/>
          <p:nvPr/>
        </p:nvGrpSpPr>
        <p:grpSpPr>
          <a:xfrm>
            <a:off x="-84950" y="6492085"/>
            <a:ext cx="579475" cy="482600"/>
            <a:chOff x="-118287" y="6556375"/>
            <a:chExt cx="579475" cy="4826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0D11F6F-D4D1-4FDC-8E50-32EEF3482DC6}"/>
                </a:ext>
              </a:extLst>
            </p:cNvPr>
            <p:cNvSpPr/>
            <p:nvPr userDrawn="1"/>
          </p:nvSpPr>
          <p:spPr>
            <a:xfrm>
              <a:off x="-118287" y="6556375"/>
              <a:ext cx="482600" cy="4826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113A57A-F9A2-413F-88A8-D7F601F55F36}"/>
                </a:ext>
              </a:extLst>
            </p:cNvPr>
            <p:cNvGrpSpPr/>
            <p:nvPr userDrawn="1"/>
          </p:nvGrpSpPr>
          <p:grpSpPr>
            <a:xfrm rot="5469608" flipH="1">
              <a:off x="331409" y="6717903"/>
              <a:ext cx="100013" cy="159544"/>
              <a:chOff x="604838" y="230981"/>
              <a:chExt cx="100013" cy="159544"/>
            </a:xfrm>
          </p:grpSpPr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44AECA26-871C-4368-979A-A184B22E8001}"/>
                  </a:ext>
                </a:extLst>
              </p:cNvPr>
              <p:cNvCxnSpPr/>
              <p:nvPr/>
            </p:nvCxnSpPr>
            <p:spPr>
              <a:xfrm>
                <a:off x="604838" y="230981"/>
                <a:ext cx="0" cy="159544"/>
              </a:xfrm>
              <a:prstGeom prst="line">
                <a:avLst/>
              </a:prstGeom>
              <a:ln w="31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4451DE3C-A886-4529-98A4-BA0E071B18AC}"/>
                  </a:ext>
                </a:extLst>
              </p:cNvPr>
              <p:cNvCxnSpPr/>
              <p:nvPr/>
            </p:nvCxnSpPr>
            <p:spPr>
              <a:xfrm>
                <a:off x="638176" y="230981"/>
                <a:ext cx="0" cy="159544"/>
              </a:xfrm>
              <a:prstGeom prst="line">
                <a:avLst/>
              </a:prstGeom>
              <a:ln w="31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9EE18275-1405-45B3-971A-CF791A773FAD}"/>
                  </a:ext>
                </a:extLst>
              </p:cNvPr>
              <p:cNvCxnSpPr/>
              <p:nvPr/>
            </p:nvCxnSpPr>
            <p:spPr>
              <a:xfrm>
                <a:off x="671514" y="230981"/>
                <a:ext cx="0" cy="159544"/>
              </a:xfrm>
              <a:prstGeom prst="line">
                <a:avLst/>
              </a:prstGeom>
              <a:ln w="31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318C84FF-1090-40DF-9AD5-15333AC005AA}"/>
                  </a:ext>
                </a:extLst>
              </p:cNvPr>
              <p:cNvCxnSpPr/>
              <p:nvPr/>
            </p:nvCxnSpPr>
            <p:spPr>
              <a:xfrm>
                <a:off x="704851" y="230981"/>
                <a:ext cx="0" cy="159544"/>
              </a:xfrm>
              <a:prstGeom prst="line">
                <a:avLst/>
              </a:prstGeom>
              <a:ln w="31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88107" y="6565110"/>
            <a:ext cx="481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bg2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defRPr>
            </a:lvl1pPr>
          </a:lstStyle>
          <a:p>
            <a:fld id="{36861E1F-EF01-45E3-9491-F41D2431D1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10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2"/>
          </a:solidFill>
          <a:latin typeface="Cambria" panose="02040503050406030204" pitchFamily="18" charset="0"/>
          <a:ea typeface="Cambria" panose="02040503050406030204" pitchFamily="18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96">
          <p15:clr>
            <a:srgbClr val="F26B43"/>
          </p15:clr>
        </p15:guide>
        <p15:guide id="4" pos="7584">
          <p15:clr>
            <a:srgbClr val="F26B43"/>
          </p15:clr>
        </p15:guide>
        <p15:guide id="5" orient="horz" pos="96">
          <p15:clr>
            <a:srgbClr val="F26B43"/>
          </p15:clr>
        </p15:guide>
        <p15:guide id="6" orient="horz" pos="4224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pos="1032">
          <p15:clr>
            <a:srgbClr val="F26B43"/>
          </p15:clr>
        </p15:guide>
        <p15:guide id="9" pos="1080">
          <p15:clr>
            <a:srgbClr val="F26B43"/>
          </p15:clr>
        </p15:guide>
        <p15:guide id="10" pos="168">
          <p15:clr>
            <a:srgbClr val="F26B43"/>
          </p15:clr>
        </p15:guide>
        <p15:guide id="11" pos="7536">
          <p15:clr>
            <a:srgbClr val="F26B43"/>
          </p15:clr>
        </p15:guide>
        <p15:guide id="12" pos="1960">
          <p15:clr>
            <a:srgbClr val="F26B43"/>
          </p15:clr>
        </p15:guide>
        <p15:guide id="13" pos="2880">
          <p15:clr>
            <a:srgbClr val="F26B43"/>
          </p15:clr>
        </p15:guide>
        <p15:guide id="14" pos="2004">
          <p15:clr>
            <a:srgbClr val="F26B43"/>
          </p15:clr>
        </p15:guide>
        <p15:guide id="15" pos="2936">
          <p15:clr>
            <a:srgbClr val="F26B43"/>
          </p15:clr>
        </p15:guide>
        <p15:guide id="16" pos="3816">
          <p15:clr>
            <a:srgbClr val="F26B43"/>
          </p15:clr>
        </p15:guide>
        <p15:guide id="17" pos="3860">
          <p15:clr>
            <a:srgbClr val="F26B43"/>
          </p15:clr>
        </p15:guide>
        <p15:guide id="18" pos="4744">
          <p15:clr>
            <a:srgbClr val="F26B43"/>
          </p15:clr>
        </p15:guide>
        <p15:guide id="19" pos="4788">
          <p15:clr>
            <a:srgbClr val="F26B43"/>
          </p15:clr>
        </p15:guide>
        <p15:guide id="20" pos="5676">
          <p15:clr>
            <a:srgbClr val="F26B43"/>
          </p15:clr>
        </p15:guide>
        <p15:guide id="21" pos="5724">
          <p15:clr>
            <a:srgbClr val="F26B43"/>
          </p15:clr>
        </p15:guide>
        <p15:guide id="22" pos="6600">
          <p15:clr>
            <a:srgbClr val="F26B43"/>
          </p15:clr>
        </p15:guide>
        <p15:guide id="23" pos="6644">
          <p15:clr>
            <a:srgbClr val="F26B43"/>
          </p15:clr>
        </p15:guide>
        <p15:guide id="24" orient="horz" pos="4176">
          <p15:clr>
            <a:srgbClr val="F26B43"/>
          </p15:clr>
        </p15:guide>
        <p15:guide id="25" orient="horz" pos="480">
          <p15:clr>
            <a:srgbClr val="F26B43"/>
          </p15:clr>
        </p15:guide>
        <p15:guide id="26" orient="horz" pos="908">
          <p15:clr>
            <a:srgbClr val="F26B43"/>
          </p15:clr>
        </p15:guide>
        <p15:guide id="27" orient="horz" pos="955">
          <p15:clr>
            <a:srgbClr val="F26B43"/>
          </p15:clr>
        </p15:guide>
        <p15:guide id="28" orient="horz" pos="1373">
          <p15:clr>
            <a:srgbClr val="F26B43"/>
          </p15:clr>
        </p15:guide>
        <p15:guide id="29" orient="horz" pos="1421">
          <p15:clr>
            <a:srgbClr val="F26B43"/>
          </p15:clr>
        </p15:guide>
        <p15:guide id="30" orient="horz" pos="1824">
          <p15:clr>
            <a:srgbClr val="F26B43"/>
          </p15:clr>
        </p15:guide>
        <p15:guide id="31" orient="horz" pos="1882">
          <p15:clr>
            <a:srgbClr val="F26B43"/>
          </p15:clr>
        </p15:guide>
        <p15:guide id="32" orient="horz" pos="2309">
          <p15:clr>
            <a:srgbClr val="F26B43"/>
          </p15:clr>
        </p15:guide>
        <p15:guide id="33" orient="horz" pos="2357">
          <p15:clr>
            <a:srgbClr val="F26B43"/>
          </p15:clr>
        </p15:guide>
        <p15:guide id="34" orient="horz" pos="2774">
          <p15:clr>
            <a:srgbClr val="F26B43"/>
          </p15:clr>
        </p15:guide>
        <p15:guide id="35" orient="horz" pos="2822">
          <p15:clr>
            <a:srgbClr val="F26B43"/>
          </p15:clr>
        </p15:guide>
        <p15:guide id="36" orient="horz" pos="3250">
          <p15:clr>
            <a:srgbClr val="F26B43"/>
          </p15:clr>
        </p15:guide>
        <p15:guide id="37" orient="horz" pos="3298">
          <p15:clr>
            <a:srgbClr val="F26B43"/>
          </p15:clr>
        </p15:guide>
        <p15:guide id="38" orient="horz" pos="3720">
          <p15:clr>
            <a:srgbClr val="F26B43"/>
          </p15:clr>
        </p15:guide>
        <p15:guide id="39" orient="horz" pos="3768">
          <p15:clr>
            <a:srgbClr val="F26B43"/>
          </p15:clr>
        </p15:guide>
        <p15:guide id="40" orient="horz" pos="2325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33BC44-E25A-4F1A-88C2-EABD363E3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998FBB-D999-496D-88EF-8EC58B8D1D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42F42-15F4-4B0E-A4EB-47B1CAD64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0F515-7BAB-4050-906D-679F3746AF3B}" type="datetimeFigureOut">
              <a:rPr lang="en-IN" smtClean="0"/>
              <a:t>18-08-2021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A0CCA-B31B-43BB-8AD1-3D7395D0F5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E5D8F-1C45-4633-B11E-4C6978A6A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37F67-019C-4646-B18D-D5A20F0F96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0900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54883-A456-4ED0-8D14-4AEF34D34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Stages of Turnaround </a:t>
            </a:r>
            <a:endParaRPr lang="en-IN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C8FF4071-FB12-4993-9978-D1E68D5A854B}"/>
              </a:ext>
            </a:extLst>
          </p:cNvPr>
          <p:cNvSpPr txBox="1"/>
          <p:nvPr/>
        </p:nvSpPr>
        <p:spPr>
          <a:xfrm>
            <a:off x="266700" y="692229"/>
            <a:ext cx="116967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This slide portrays information regarding the different stages of turnaround that firm can use in order to recover from distress such as financial distress, poor sales, etc. </a:t>
            </a:r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5000"/>
                  <a:lumOff val="3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84F320C2-8406-4FBE-9623-C0C630921BE2}"/>
              </a:ext>
            </a:extLst>
          </p:cNvPr>
          <p:cNvGrpSpPr/>
          <p:nvPr/>
        </p:nvGrpSpPr>
        <p:grpSpPr>
          <a:xfrm>
            <a:off x="6362864" y="431758"/>
            <a:ext cx="822327" cy="42467"/>
            <a:chOff x="3568699" y="1682126"/>
            <a:chExt cx="822327" cy="42467"/>
          </a:xfrm>
        </p:grpSpPr>
        <p:sp>
          <p:nvSpPr>
            <p:cNvPr id="94" name="Rectangle: Rounded Corners 93">
              <a:extLst>
                <a:ext uri="{FF2B5EF4-FFF2-40B4-BE49-F238E27FC236}">
                  <a16:creationId xmlns:a16="http://schemas.microsoft.com/office/drawing/2014/main" id="{F14B1344-49C3-49D0-8B28-F85E871D7ADA}"/>
                </a:ext>
              </a:extLst>
            </p:cNvPr>
            <p:cNvSpPr/>
            <p:nvPr/>
          </p:nvSpPr>
          <p:spPr>
            <a:xfrm flipV="1">
              <a:off x="3568699" y="1682126"/>
              <a:ext cx="760413" cy="30561"/>
            </a:xfrm>
            <a:prstGeom prst="roundRect">
              <a:avLst>
                <a:gd name="adj" fmla="val 50000"/>
              </a:avLst>
            </a:prstGeom>
            <a:pattFill prst="lt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id="{08D56B6C-5BC5-47A6-93A0-10F464D0155B}"/>
                </a:ext>
              </a:extLst>
            </p:cNvPr>
            <p:cNvSpPr/>
            <p:nvPr/>
          </p:nvSpPr>
          <p:spPr>
            <a:xfrm flipV="1">
              <a:off x="3630613" y="1694032"/>
              <a:ext cx="760413" cy="30561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BC459A55-F004-404E-A1EF-FDECFECA9935}"/>
              </a:ext>
            </a:extLst>
          </p:cNvPr>
          <p:cNvSpPr txBox="1"/>
          <p:nvPr/>
        </p:nvSpPr>
        <p:spPr>
          <a:xfrm>
            <a:off x="247650" y="6569334"/>
            <a:ext cx="116967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6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slide is 100% editable. Adapt to your needs and capture your audience attention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CDE3FAC-28B6-42A1-B44B-FA47A38C68FD}"/>
              </a:ext>
            </a:extLst>
          </p:cNvPr>
          <p:cNvGrpSpPr/>
          <p:nvPr/>
        </p:nvGrpSpPr>
        <p:grpSpPr>
          <a:xfrm>
            <a:off x="1359381" y="1312341"/>
            <a:ext cx="9918219" cy="4837004"/>
            <a:chOff x="-81587" y="1198041"/>
            <a:chExt cx="9918219" cy="4837004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8587FF36-D6FC-4532-B59D-A32320616408}"/>
                </a:ext>
              </a:extLst>
            </p:cNvPr>
            <p:cNvGrpSpPr/>
            <p:nvPr/>
          </p:nvGrpSpPr>
          <p:grpSpPr>
            <a:xfrm>
              <a:off x="5163061" y="1198041"/>
              <a:ext cx="2984688" cy="765401"/>
              <a:chOff x="5163061" y="1198041"/>
              <a:chExt cx="2984688" cy="765401"/>
            </a:xfrm>
          </p:grpSpPr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9A94B6A2-BF53-4980-A029-F48073609E63}"/>
                  </a:ext>
                </a:extLst>
              </p:cNvPr>
              <p:cNvSpPr txBox="1"/>
              <p:nvPr/>
            </p:nvSpPr>
            <p:spPr>
              <a:xfrm>
                <a:off x="5163061" y="1198041"/>
                <a:ext cx="208881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Management Change </a:t>
                </a:r>
              </a:p>
            </p:txBody>
          </p:sp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26614901-03B7-4469-A1AE-069DA38BF28A}"/>
                  </a:ext>
                </a:extLst>
              </p:cNvPr>
              <p:cNvSpPr txBox="1"/>
              <p:nvPr/>
            </p:nvSpPr>
            <p:spPr>
              <a:xfrm>
                <a:off x="5163061" y="1409444"/>
                <a:ext cx="29846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82880" marR="0" lvl="0" indent="-18288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>
                      <a:lumMod val="65000"/>
                      <a:lumOff val="35000"/>
                    </a:srgbClr>
                  </a:buClr>
                  <a:buSzTx/>
                  <a:buFont typeface="Courier New" panose="02070309020205020404" pitchFamily="49" charset="0"/>
                  <a:buChar char="o"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Transitional changes suggested by board of directors or senior management </a:t>
                </a:r>
              </a:p>
              <a:p>
                <a:pPr marL="182880" marR="0" lvl="0" indent="-18288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>
                      <a:lumMod val="65000"/>
                      <a:lumOff val="35000"/>
                    </a:srgbClr>
                  </a:buClr>
                  <a:buSzTx/>
                  <a:buFont typeface="Courier New" panose="02070309020205020404" pitchFamily="49" charset="0"/>
                  <a:buChar char="o"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Add text here </a:t>
                </a: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F193962C-3A78-4A83-8AA6-798B0CCBF1A4}"/>
                </a:ext>
              </a:extLst>
            </p:cNvPr>
            <p:cNvGrpSpPr/>
            <p:nvPr/>
          </p:nvGrpSpPr>
          <p:grpSpPr>
            <a:xfrm>
              <a:off x="6817370" y="3087643"/>
              <a:ext cx="2733511" cy="794705"/>
              <a:chOff x="6626870" y="3100343"/>
              <a:chExt cx="2733511" cy="794705"/>
            </a:xfrm>
          </p:grpSpPr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6FDC0756-3B5F-4023-8FE6-5B5D2455A138}"/>
                  </a:ext>
                </a:extLst>
              </p:cNvPr>
              <p:cNvSpPr txBox="1"/>
              <p:nvPr/>
            </p:nvSpPr>
            <p:spPr>
              <a:xfrm>
                <a:off x="6626870" y="3100343"/>
                <a:ext cx="13312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Evaluation</a:t>
                </a:r>
              </a:p>
            </p:txBody>
          </p:sp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5BE615E1-2037-460C-B96C-4F00979421A1}"/>
                  </a:ext>
                </a:extLst>
              </p:cNvPr>
              <p:cNvSpPr txBox="1"/>
              <p:nvPr/>
            </p:nvSpPr>
            <p:spPr>
              <a:xfrm>
                <a:off x="6626870" y="3341050"/>
                <a:ext cx="2733511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82880" marR="0" lvl="0" indent="-18288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>
                      <a:lumMod val="65000"/>
                      <a:lumOff val="35000"/>
                    </a:srgbClr>
                  </a:buClr>
                  <a:buSzTx/>
                  <a:buFont typeface="Courier New" panose="02070309020205020404" pitchFamily="49" charset="0"/>
                  <a:buChar char="o"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Diagnosis of nature and extent of problems </a:t>
                </a:r>
              </a:p>
              <a:p>
                <a:pPr marL="182880" marR="0" lvl="0" indent="-18288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>
                      <a:lumMod val="65000"/>
                      <a:lumOff val="35000"/>
                    </a:srgbClr>
                  </a:buClr>
                  <a:buSzTx/>
                  <a:buFont typeface="Courier New" panose="02070309020205020404" pitchFamily="49" charset="0"/>
                  <a:buChar char="o"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Action plan is developed </a:t>
                </a:r>
              </a:p>
              <a:p>
                <a:pPr marL="182880" marR="0" lvl="0" indent="-18288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>
                      <a:lumMod val="65000"/>
                      <a:lumOff val="35000"/>
                    </a:srgbClr>
                  </a:buClr>
                  <a:buSzTx/>
                  <a:buFont typeface="Courier New" panose="02070309020205020404" pitchFamily="49" charset="0"/>
                  <a:buChar char="o"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Add text here </a:t>
                </a:r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A39D2B7C-C41A-45DB-99CF-BD7A22F6BFC7}"/>
                </a:ext>
              </a:extLst>
            </p:cNvPr>
            <p:cNvGrpSpPr/>
            <p:nvPr/>
          </p:nvGrpSpPr>
          <p:grpSpPr>
            <a:xfrm>
              <a:off x="6294120" y="4927798"/>
              <a:ext cx="3542512" cy="639051"/>
              <a:chOff x="6294120" y="5150048"/>
              <a:chExt cx="3542512" cy="639051"/>
            </a:xfrm>
          </p:grpSpPr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A5DAE161-554D-41F3-8FD1-54B75DA8D725}"/>
                  </a:ext>
                </a:extLst>
              </p:cNvPr>
              <p:cNvSpPr txBox="1"/>
              <p:nvPr/>
            </p:nvSpPr>
            <p:spPr>
              <a:xfrm>
                <a:off x="6299908" y="5150048"/>
                <a:ext cx="179559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Emergency </a:t>
                </a:r>
              </a:p>
            </p:txBody>
          </p:sp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51DB548B-0932-487F-A085-C75F868C2199}"/>
                  </a:ext>
                </a:extLst>
              </p:cNvPr>
              <p:cNvSpPr txBox="1"/>
              <p:nvPr/>
            </p:nvSpPr>
            <p:spPr>
              <a:xfrm>
                <a:off x="6294120" y="5388989"/>
                <a:ext cx="354251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marR="0" lvl="0" indent="-17145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>
                      <a:lumMod val="65000"/>
                      <a:lumOff val="35000"/>
                    </a:srgbClr>
                  </a:buClr>
                  <a:buSzTx/>
                  <a:buFont typeface="Courier New" panose="02070309020205020404" pitchFamily="49" charset="0"/>
                  <a:buChar char="o"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Necessary steps taken by firm at brink in order to survive </a:t>
                </a:r>
              </a:p>
              <a:p>
                <a:pPr marL="171450" marR="0" lvl="0" indent="-17145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>
                      <a:lumMod val="65000"/>
                      <a:lumOff val="35000"/>
                    </a:srgbClr>
                  </a:buClr>
                  <a:buSzTx/>
                  <a:buFont typeface="Courier New" panose="02070309020205020404" pitchFamily="49" charset="0"/>
                  <a:buChar char="o"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Add text here </a:t>
                </a:r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DD3262E4-B057-45D8-9E18-78161F74907C}"/>
                </a:ext>
              </a:extLst>
            </p:cNvPr>
            <p:cNvGrpSpPr/>
            <p:nvPr/>
          </p:nvGrpSpPr>
          <p:grpSpPr>
            <a:xfrm>
              <a:off x="20861" y="4937125"/>
              <a:ext cx="3194292" cy="1097920"/>
              <a:chOff x="-4539" y="5159375"/>
              <a:chExt cx="3194292" cy="1097920"/>
            </a:xfrm>
          </p:grpSpPr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4A1C75CD-3D12-4F66-B934-5C1517EB47A6}"/>
                  </a:ext>
                </a:extLst>
              </p:cNvPr>
              <p:cNvSpPr txBox="1"/>
              <p:nvPr/>
            </p:nvSpPr>
            <p:spPr>
              <a:xfrm>
                <a:off x="-4539" y="5159375"/>
                <a:ext cx="196346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Stabilization </a:t>
                </a:r>
              </a:p>
            </p:txBody>
          </p:sp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5B195CE1-AF21-4B3F-87B7-78DB2DAD4A31}"/>
                  </a:ext>
                </a:extLst>
              </p:cNvPr>
              <p:cNvSpPr txBox="1"/>
              <p:nvPr/>
            </p:nvSpPr>
            <p:spPr>
              <a:xfrm>
                <a:off x="-4539" y="5395521"/>
                <a:ext cx="3194292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marR="0" lvl="0" indent="-22860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>
                      <a:lumMod val="65000"/>
                      <a:lumOff val="35000"/>
                    </a:srgbClr>
                  </a:buClr>
                  <a:buSzTx/>
                  <a:buFont typeface="Courier New" panose="02070309020205020404" pitchFamily="49" charset="0"/>
                  <a:buChar char="o"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Resolving immediate issues </a:t>
                </a:r>
              </a:p>
              <a:p>
                <a:pPr marL="228600" marR="0" lvl="0" indent="-22860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>
                      <a:lumMod val="65000"/>
                      <a:lumOff val="35000"/>
                    </a:srgbClr>
                  </a:buClr>
                  <a:buSzTx/>
                  <a:buFont typeface="Courier New" panose="02070309020205020404" pitchFamily="49" charset="0"/>
                  <a:buChar char="o"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Improve strategic and operating performance </a:t>
                </a:r>
              </a:p>
              <a:p>
                <a:pPr marL="228600" marR="0" lvl="0" indent="-22860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>
                      <a:lumMod val="65000"/>
                      <a:lumOff val="35000"/>
                    </a:srgbClr>
                  </a:buClr>
                  <a:buSzTx/>
                  <a:buFont typeface="Courier New" panose="02070309020205020404" pitchFamily="49" charset="0"/>
                  <a:buChar char="o"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Liquidation, sales or merger options are determined </a:t>
                </a:r>
              </a:p>
              <a:p>
                <a:pPr marL="228600" marR="0" lvl="0" indent="-22860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>
                      <a:lumMod val="65000"/>
                      <a:lumOff val="35000"/>
                    </a:srgbClr>
                  </a:buClr>
                  <a:buSzTx/>
                  <a:buFont typeface="Courier New" panose="02070309020205020404" pitchFamily="49" charset="0"/>
                  <a:buChar char="o"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Add text here </a:t>
                </a:r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056D7224-68E1-4AF0-B28E-922CD526DDE6}"/>
                </a:ext>
              </a:extLst>
            </p:cNvPr>
            <p:cNvGrpSpPr/>
            <p:nvPr/>
          </p:nvGrpSpPr>
          <p:grpSpPr>
            <a:xfrm>
              <a:off x="-81587" y="3087643"/>
              <a:ext cx="2004060" cy="843529"/>
              <a:chOff x="-43487" y="3267983"/>
              <a:chExt cx="2004060" cy="843529"/>
            </a:xfrm>
          </p:grpSpPr>
          <p:sp>
            <p:nvSpPr>
              <p:cNvPr id="188" name="TextBox 187">
                <a:extLst>
                  <a:ext uri="{FF2B5EF4-FFF2-40B4-BE49-F238E27FC236}">
                    <a16:creationId xmlns:a16="http://schemas.microsoft.com/office/drawing/2014/main" id="{FDB0E68E-AF90-4503-A2B2-41618BE870B1}"/>
                  </a:ext>
                </a:extLst>
              </p:cNvPr>
              <p:cNvSpPr txBox="1"/>
              <p:nvPr/>
            </p:nvSpPr>
            <p:spPr>
              <a:xfrm>
                <a:off x="-24437" y="3267983"/>
                <a:ext cx="165734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Return – to – Normal Growth</a:t>
                </a:r>
              </a:p>
            </p:txBody>
          </p:sp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9384837A-CE16-47BF-978E-25D7A38F3818}"/>
                  </a:ext>
                </a:extLst>
              </p:cNvPr>
              <p:cNvSpPr txBox="1"/>
              <p:nvPr/>
            </p:nvSpPr>
            <p:spPr>
              <a:xfrm>
                <a:off x="-43487" y="3711402"/>
                <a:ext cx="200406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marR="0" lvl="0" indent="-17145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>
                      <a:lumMod val="65000"/>
                      <a:lumOff val="35000"/>
                    </a:srgbClr>
                  </a:buClr>
                  <a:buSzTx/>
                  <a:buFont typeface="Courier New" panose="02070309020205020404" pitchFamily="49" charset="0"/>
                  <a:buChar char="o"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Firm operations normalized </a:t>
                </a:r>
              </a:p>
              <a:p>
                <a:pPr marL="171450" marR="0" lvl="0" indent="-17145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>
                      <a:lumMod val="65000"/>
                      <a:lumOff val="35000"/>
                    </a:srgbClr>
                  </a:buClr>
                  <a:buSzTx/>
                  <a:buFont typeface="Courier New" panose="02070309020205020404" pitchFamily="49" charset="0"/>
                  <a:buChar char="o"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Add text here </a:t>
                </a: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52B99633-E501-4763-AE34-9F3A2F0104F6}"/>
                </a:ext>
              </a:extLst>
            </p:cNvPr>
            <p:cNvGrpSpPr/>
            <p:nvPr/>
          </p:nvGrpSpPr>
          <p:grpSpPr>
            <a:xfrm>
              <a:off x="2292491" y="1509569"/>
              <a:ext cx="4520115" cy="4245473"/>
              <a:chOff x="2292491" y="1509569"/>
              <a:chExt cx="4520115" cy="4245473"/>
            </a:xfrm>
          </p:grpSpPr>
          <p:grpSp>
            <p:nvGrpSpPr>
              <p:cNvPr id="180" name="Group 179">
                <a:extLst>
                  <a:ext uri="{FF2B5EF4-FFF2-40B4-BE49-F238E27FC236}">
                    <a16:creationId xmlns:a16="http://schemas.microsoft.com/office/drawing/2014/main" id="{64F52504-6BC1-41BD-8B5E-E0D355D7E7BC}"/>
                  </a:ext>
                </a:extLst>
              </p:cNvPr>
              <p:cNvGrpSpPr/>
              <p:nvPr/>
            </p:nvGrpSpPr>
            <p:grpSpPr>
              <a:xfrm>
                <a:off x="3079197" y="2163253"/>
                <a:ext cx="2985607" cy="3064893"/>
                <a:chOff x="3079197" y="2163253"/>
                <a:chExt cx="2985607" cy="3064893"/>
              </a:xfrm>
            </p:grpSpPr>
            <p:sp>
              <p:nvSpPr>
                <p:cNvPr id="181" name="Arc 180">
                  <a:extLst>
                    <a:ext uri="{FF2B5EF4-FFF2-40B4-BE49-F238E27FC236}">
                      <a16:creationId xmlns:a16="http://schemas.microsoft.com/office/drawing/2014/main" id="{0BF27DA0-26A4-4CE1-83E0-8E90CA5AAB33}"/>
                    </a:ext>
                  </a:extLst>
                </p:cNvPr>
                <p:cNvSpPr/>
                <p:nvPr/>
              </p:nvSpPr>
              <p:spPr>
                <a:xfrm>
                  <a:off x="3080116" y="2243459"/>
                  <a:ext cx="2984688" cy="2984687"/>
                </a:xfrm>
                <a:prstGeom prst="arc">
                  <a:avLst>
                    <a:gd name="adj1" fmla="val 17142918"/>
                    <a:gd name="adj2" fmla="val 19115666"/>
                  </a:avLst>
                </a:prstGeom>
                <a:ln>
                  <a:solidFill>
                    <a:schemeClr val="bg2">
                      <a:lumMod val="85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2" name="Arc 181">
                  <a:extLst>
                    <a:ext uri="{FF2B5EF4-FFF2-40B4-BE49-F238E27FC236}">
                      <a16:creationId xmlns:a16="http://schemas.microsoft.com/office/drawing/2014/main" id="{8243BFB2-720E-4212-AD2B-875945DF9D6E}"/>
                    </a:ext>
                  </a:extLst>
                </p:cNvPr>
                <p:cNvSpPr/>
                <p:nvPr/>
              </p:nvSpPr>
              <p:spPr>
                <a:xfrm>
                  <a:off x="3080116" y="2243459"/>
                  <a:ext cx="2984688" cy="2984687"/>
                </a:xfrm>
                <a:prstGeom prst="arc">
                  <a:avLst>
                    <a:gd name="adj1" fmla="val 12283371"/>
                    <a:gd name="adj2" fmla="val 14514013"/>
                  </a:avLst>
                </a:prstGeom>
                <a:ln>
                  <a:solidFill>
                    <a:schemeClr val="bg2">
                      <a:lumMod val="85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3" name="Arc 182">
                  <a:extLst>
                    <a:ext uri="{FF2B5EF4-FFF2-40B4-BE49-F238E27FC236}">
                      <a16:creationId xmlns:a16="http://schemas.microsoft.com/office/drawing/2014/main" id="{27F61502-9045-4DFD-8E40-04B9A2AC40CA}"/>
                    </a:ext>
                  </a:extLst>
                </p:cNvPr>
                <p:cNvSpPr/>
                <p:nvPr/>
              </p:nvSpPr>
              <p:spPr>
                <a:xfrm>
                  <a:off x="3080116" y="2243459"/>
                  <a:ext cx="2984688" cy="2984687"/>
                </a:xfrm>
                <a:prstGeom prst="arc">
                  <a:avLst>
                    <a:gd name="adj1" fmla="val 4412181"/>
                    <a:gd name="adj2" fmla="val 6260296"/>
                  </a:avLst>
                </a:prstGeom>
                <a:ln>
                  <a:solidFill>
                    <a:schemeClr val="bg2">
                      <a:lumMod val="85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4" name="Arc 183">
                  <a:extLst>
                    <a:ext uri="{FF2B5EF4-FFF2-40B4-BE49-F238E27FC236}">
                      <a16:creationId xmlns:a16="http://schemas.microsoft.com/office/drawing/2014/main" id="{C78A55DF-5A28-4CE9-8183-32BC13258F3B}"/>
                    </a:ext>
                  </a:extLst>
                </p:cNvPr>
                <p:cNvSpPr/>
                <p:nvPr/>
              </p:nvSpPr>
              <p:spPr>
                <a:xfrm>
                  <a:off x="3080116" y="2243459"/>
                  <a:ext cx="2984688" cy="2984687"/>
                </a:xfrm>
                <a:prstGeom prst="arc">
                  <a:avLst>
                    <a:gd name="adj1" fmla="val 220578"/>
                    <a:gd name="adj2" fmla="val 1851300"/>
                  </a:avLst>
                </a:prstGeom>
                <a:ln>
                  <a:solidFill>
                    <a:schemeClr val="bg2">
                      <a:lumMod val="85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5" name="Arc 184">
                  <a:extLst>
                    <a:ext uri="{FF2B5EF4-FFF2-40B4-BE49-F238E27FC236}">
                      <a16:creationId xmlns:a16="http://schemas.microsoft.com/office/drawing/2014/main" id="{ABB09C39-33C4-42A5-990C-A142FE8A2683}"/>
                    </a:ext>
                  </a:extLst>
                </p:cNvPr>
                <p:cNvSpPr/>
                <p:nvPr/>
              </p:nvSpPr>
              <p:spPr>
                <a:xfrm>
                  <a:off x="3079197" y="2163253"/>
                  <a:ext cx="2964614" cy="2964613"/>
                </a:xfrm>
                <a:prstGeom prst="arc">
                  <a:avLst>
                    <a:gd name="adj1" fmla="val 14915600"/>
                    <a:gd name="adj2" fmla="val 16674781"/>
                  </a:avLst>
                </a:prstGeom>
                <a:ln>
                  <a:solidFill>
                    <a:schemeClr val="bg2">
                      <a:lumMod val="85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6" name="TextBox 185">
                  <a:extLst>
                    <a:ext uri="{FF2B5EF4-FFF2-40B4-BE49-F238E27FC236}">
                      <a16:creationId xmlns:a16="http://schemas.microsoft.com/office/drawing/2014/main" id="{B008FB81-4973-4F20-BC77-4E39C650B0E1}"/>
                    </a:ext>
                  </a:extLst>
                </p:cNvPr>
                <p:cNvSpPr txBox="1"/>
                <p:nvPr/>
              </p:nvSpPr>
              <p:spPr>
                <a:xfrm>
                  <a:off x="3857198" y="3619119"/>
                  <a:ext cx="1453556" cy="36933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Arial" panose="020B0604020202020204" pitchFamily="34" charset="0"/>
                    </a:rPr>
                    <a:t>Stages</a:t>
                  </a:r>
                </a:p>
              </p:txBody>
            </p:sp>
            <p:sp>
              <p:nvSpPr>
                <p:cNvPr id="187" name="Arc 186">
                  <a:extLst>
                    <a:ext uri="{FF2B5EF4-FFF2-40B4-BE49-F238E27FC236}">
                      <a16:creationId xmlns:a16="http://schemas.microsoft.com/office/drawing/2014/main" id="{87E02F2E-D02F-47D5-A3BE-4FEDCEB7C01A}"/>
                    </a:ext>
                  </a:extLst>
                </p:cNvPr>
                <p:cNvSpPr/>
                <p:nvPr/>
              </p:nvSpPr>
              <p:spPr>
                <a:xfrm>
                  <a:off x="3080116" y="2243459"/>
                  <a:ext cx="2984688" cy="2984687"/>
                </a:xfrm>
                <a:prstGeom prst="arc">
                  <a:avLst>
                    <a:gd name="adj1" fmla="val 8237342"/>
                    <a:gd name="adj2" fmla="val 10424893"/>
                  </a:avLst>
                </a:prstGeom>
                <a:ln>
                  <a:solidFill>
                    <a:schemeClr val="bg2">
                      <a:lumMod val="85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89CF5218-30E3-4178-A398-3AB54ADCFC15}"/>
                  </a:ext>
                </a:extLst>
              </p:cNvPr>
              <p:cNvGrpSpPr/>
              <p:nvPr/>
            </p:nvGrpSpPr>
            <p:grpSpPr>
              <a:xfrm>
                <a:off x="3876411" y="1509569"/>
                <a:ext cx="1372272" cy="1499062"/>
                <a:chOff x="3876411" y="1509569"/>
                <a:chExt cx="1372272" cy="1499062"/>
              </a:xfrm>
            </p:grpSpPr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1C13F4F6-0F99-4568-93B7-8AC10C97D976}"/>
                    </a:ext>
                  </a:extLst>
                </p:cNvPr>
                <p:cNvGrpSpPr/>
                <p:nvPr/>
              </p:nvGrpSpPr>
              <p:grpSpPr>
                <a:xfrm>
                  <a:off x="3876411" y="1636356"/>
                  <a:ext cx="1372272" cy="1372275"/>
                  <a:chOff x="3876411" y="1636356"/>
                  <a:chExt cx="1372272" cy="1372275"/>
                </a:xfrm>
              </p:grpSpPr>
              <p:sp>
                <p:nvSpPr>
                  <p:cNvPr id="177" name="Arc 176">
                    <a:extLst>
                      <a:ext uri="{FF2B5EF4-FFF2-40B4-BE49-F238E27FC236}">
                        <a16:creationId xmlns:a16="http://schemas.microsoft.com/office/drawing/2014/main" id="{F082ED8D-DBB5-4663-AC17-DFDD5A7E1085}"/>
                      </a:ext>
                    </a:extLst>
                  </p:cNvPr>
                  <p:cNvSpPr/>
                  <p:nvPr/>
                </p:nvSpPr>
                <p:spPr>
                  <a:xfrm rot="16029969">
                    <a:off x="3876409" y="1636358"/>
                    <a:ext cx="1372275" cy="1372272"/>
                  </a:xfrm>
                  <a:prstGeom prst="arc">
                    <a:avLst>
                      <a:gd name="adj1" fmla="val 1640053"/>
                      <a:gd name="adj2" fmla="val 7103831"/>
                    </a:avLst>
                  </a:prstGeom>
                  <a:ln>
                    <a:solidFill>
                      <a:schemeClr val="bg2">
                        <a:lumMod val="8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78" name="Arc 177">
                    <a:extLst>
                      <a:ext uri="{FF2B5EF4-FFF2-40B4-BE49-F238E27FC236}">
                        <a16:creationId xmlns:a16="http://schemas.microsoft.com/office/drawing/2014/main" id="{10A2C7E3-42F8-419E-AE64-221B29DAF960}"/>
                      </a:ext>
                    </a:extLst>
                  </p:cNvPr>
                  <p:cNvSpPr/>
                  <p:nvPr/>
                </p:nvSpPr>
                <p:spPr>
                  <a:xfrm rot="16029969">
                    <a:off x="3876409" y="1636358"/>
                    <a:ext cx="1372275" cy="1372272"/>
                  </a:xfrm>
                  <a:prstGeom prst="arc">
                    <a:avLst>
                      <a:gd name="adj1" fmla="val 9157479"/>
                      <a:gd name="adj2" fmla="val 20284695"/>
                    </a:avLst>
                  </a:prstGeom>
                  <a:ln>
                    <a:solidFill>
                      <a:schemeClr val="bg2">
                        <a:lumMod val="8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66" name="Group 165">
                  <a:extLst>
                    <a:ext uri="{FF2B5EF4-FFF2-40B4-BE49-F238E27FC236}">
                      <a16:creationId xmlns:a16="http://schemas.microsoft.com/office/drawing/2014/main" id="{FCFF8704-3857-4C0D-8207-40DD4895BE33}"/>
                    </a:ext>
                  </a:extLst>
                </p:cNvPr>
                <p:cNvGrpSpPr/>
                <p:nvPr/>
              </p:nvGrpSpPr>
              <p:grpSpPr>
                <a:xfrm>
                  <a:off x="4089529" y="1849479"/>
                  <a:ext cx="946034" cy="946032"/>
                  <a:chOff x="4089529" y="1849479"/>
                  <a:chExt cx="946034" cy="946032"/>
                </a:xfrm>
              </p:grpSpPr>
              <p:sp>
                <p:nvSpPr>
                  <p:cNvPr id="170" name="Oval 169">
                    <a:extLst>
                      <a:ext uri="{FF2B5EF4-FFF2-40B4-BE49-F238E27FC236}">
                        <a16:creationId xmlns:a16="http://schemas.microsoft.com/office/drawing/2014/main" id="{974F235F-909F-4178-941B-ADC8107BD9B2}"/>
                      </a:ext>
                    </a:extLst>
                  </p:cNvPr>
                  <p:cNvSpPr/>
                  <p:nvPr/>
                </p:nvSpPr>
                <p:spPr>
                  <a:xfrm>
                    <a:off x="4089529" y="1849479"/>
                    <a:ext cx="946034" cy="946032"/>
                  </a:xfrm>
                  <a:prstGeom prst="ellipse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C1644A87-4EA2-41EB-B0B5-3F22AF9D983E}"/>
                      </a:ext>
                    </a:extLst>
                  </p:cNvPr>
                  <p:cNvGrpSpPr/>
                  <p:nvPr/>
                </p:nvGrpSpPr>
                <p:grpSpPr>
                  <a:xfrm>
                    <a:off x="4189797" y="1949745"/>
                    <a:ext cx="745500" cy="745498"/>
                    <a:chOff x="4189797" y="1949745"/>
                    <a:chExt cx="745500" cy="745498"/>
                  </a:xfrm>
                </p:grpSpPr>
                <p:sp>
                  <p:nvSpPr>
                    <p:cNvPr id="172" name="Oval 171">
                      <a:extLst>
                        <a:ext uri="{FF2B5EF4-FFF2-40B4-BE49-F238E27FC236}">
                          <a16:creationId xmlns:a16="http://schemas.microsoft.com/office/drawing/2014/main" id="{40741F80-66E6-4C90-8100-625B6C756C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89797" y="1949745"/>
                      <a:ext cx="745500" cy="7454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173" name="Group 172">
                      <a:extLst>
                        <a:ext uri="{FF2B5EF4-FFF2-40B4-BE49-F238E27FC236}">
                          <a16:creationId xmlns:a16="http://schemas.microsoft.com/office/drawing/2014/main" id="{82F76A29-0AA2-42EA-A822-71905C155D3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373318" y="2133405"/>
                      <a:ext cx="378459" cy="378178"/>
                      <a:chOff x="4420421" y="2038806"/>
                      <a:chExt cx="378459" cy="378178"/>
                    </a:xfrm>
                  </p:grpSpPr>
                  <p:sp>
                    <p:nvSpPr>
                      <p:cNvPr id="174" name="Freeform: Shape 173">
                        <a:extLst>
                          <a:ext uri="{FF2B5EF4-FFF2-40B4-BE49-F238E27FC236}">
                            <a16:creationId xmlns:a16="http://schemas.microsoft.com/office/drawing/2014/main" id="{1918DEFB-B5BD-4795-BA1A-84DB1FFCD2C5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436276" y="2240788"/>
                        <a:ext cx="362124" cy="176196"/>
                      </a:xfrm>
                      <a:custGeom>
                        <a:avLst/>
                        <a:gdLst>
                          <a:gd name="connsiteX0" fmla="*/ 62732 w 362124"/>
                          <a:gd name="connsiteY0" fmla="*/ 21370 h 176196"/>
                          <a:gd name="connsiteX1" fmla="*/ 82695 w 362124"/>
                          <a:gd name="connsiteY1" fmla="*/ 21370 h 176196"/>
                          <a:gd name="connsiteX2" fmla="*/ 115966 w 362124"/>
                          <a:gd name="connsiteY2" fmla="*/ 37738 h 176196"/>
                          <a:gd name="connsiteX3" fmla="*/ 161940 w 362124"/>
                          <a:gd name="connsiteY3" fmla="*/ 60774 h 176196"/>
                          <a:gd name="connsiteX4" fmla="*/ 206099 w 362124"/>
                          <a:gd name="connsiteY4" fmla="*/ 60774 h 176196"/>
                          <a:gd name="connsiteX5" fmla="*/ 221827 w 362124"/>
                          <a:gd name="connsiteY5" fmla="*/ 76535 h 176196"/>
                          <a:gd name="connsiteX6" fmla="*/ 206099 w 362124"/>
                          <a:gd name="connsiteY6" fmla="*/ 92297 h 176196"/>
                          <a:gd name="connsiteX7" fmla="*/ 147422 w 362124"/>
                          <a:gd name="connsiteY7" fmla="*/ 92297 h 176196"/>
                          <a:gd name="connsiteX8" fmla="*/ 139558 w 362124"/>
                          <a:gd name="connsiteY8" fmla="*/ 100177 h 176196"/>
                          <a:gd name="connsiteX9" fmla="*/ 147422 w 362124"/>
                          <a:gd name="connsiteY9" fmla="*/ 108058 h 176196"/>
                          <a:gd name="connsiteX10" fmla="*/ 206099 w 362124"/>
                          <a:gd name="connsiteY10" fmla="*/ 108058 h 176196"/>
                          <a:gd name="connsiteX11" fmla="*/ 230901 w 362124"/>
                          <a:gd name="connsiteY11" fmla="*/ 95934 h 176196"/>
                          <a:gd name="connsiteX12" fmla="*/ 340997 w 362124"/>
                          <a:gd name="connsiteY12" fmla="*/ 51681 h 176196"/>
                          <a:gd name="connsiteX13" fmla="*/ 360960 w 362124"/>
                          <a:gd name="connsiteY13" fmla="*/ 60168 h 176196"/>
                          <a:gd name="connsiteX14" fmla="*/ 353701 w 362124"/>
                          <a:gd name="connsiteY14" fmla="*/ 79566 h 176196"/>
                          <a:gd name="connsiteX15" fmla="*/ 193396 w 362124"/>
                          <a:gd name="connsiteY15" fmla="*/ 172923 h 176196"/>
                          <a:gd name="connsiteX16" fmla="*/ 172828 w 362124"/>
                          <a:gd name="connsiteY16" fmla="*/ 174741 h 176196"/>
                          <a:gd name="connsiteX17" fmla="*/ 62732 w 362124"/>
                          <a:gd name="connsiteY17" fmla="*/ 137156 h 176196"/>
                          <a:gd name="connsiteX18" fmla="*/ 0 w 362124"/>
                          <a:gd name="connsiteY18" fmla="*/ 0 h 176196"/>
                          <a:gd name="connsiteX19" fmla="*/ 27645 w 362124"/>
                          <a:gd name="connsiteY19" fmla="*/ 0 h 176196"/>
                          <a:gd name="connsiteX20" fmla="*/ 46276 w 362124"/>
                          <a:gd name="connsiteY20" fmla="*/ 15749 h 176196"/>
                          <a:gd name="connsiteX21" fmla="*/ 46276 w 362124"/>
                          <a:gd name="connsiteY21" fmla="*/ 142345 h 176196"/>
                          <a:gd name="connsiteX22" fmla="*/ 46877 w 362124"/>
                          <a:gd name="connsiteY22" fmla="*/ 145374 h 176196"/>
                          <a:gd name="connsiteX23" fmla="*/ 27645 w 362124"/>
                          <a:gd name="connsiteY23" fmla="*/ 164757 h 176196"/>
                          <a:gd name="connsiteX24" fmla="*/ 0 w 362124"/>
                          <a:gd name="connsiteY24" fmla="*/ 164757 h 17619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</a:cxnLst>
                        <a:rect l="l" t="t" r="r" b="b"/>
                        <a:pathLst>
                          <a:path w="362124" h="176196">
                            <a:moveTo>
                              <a:pt x="62732" y="21370"/>
                            </a:moveTo>
                            <a:lnTo>
                              <a:pt x="82695" y="21370"/>
                            </a:lnTo>
                            <a:cubicBezTo>
                              <a:pt x="95398" y="21370"/>
                              <a:pt x="108102" y="27432"/>
                              <a:pt x="115966" y="37738"/>
                            </a:cubicBezTo>
                            <a:cubicBezTo>
                              <a:pt x="126854" y="52287"/>
                              <a:pt x="144397" y="60774"/>
                              <a:pt x="161940" y="60774"/>
                            </a:cubicBezTo>
                            <a:lnTo>
                              <a:pt x="206099" y="60774"/>
                            </a:lnTo>
                            <a:cubicBezTo>
                              <a:pt x="214568" y="60774"/>
                              <a:pt x="221827" y="68048"/>
                              <a:pt x="221827" y="76535"/>
                            </a:cubicBezTo>
                            <a:cubicBezTo>
                              <a:pt x="221827" y="84416"/>
                              <a:pt x="215173" y="92297"/>
                              <a:pt x="206099" y="92297"/>
                            </a:cubicBezTo>
                            <a:lnTo>
                              <a:pt x="147422" y="92297"/>
                            </a:lnTo>
                            <a:cubicBezTo>
                              <a:pt x="142582" y="92297"/>
                              <a:pt x="139558" y="95934"/>
                              <a:pt x="139558" y="100177"/>
                            </a:cubicBezTo>
                            <a:cubicBezTo>
                              <a:pt x="139558" y="104421"/>
                              <a:pt x="142582" y="108058"/>
                              <a:pt x="147422" y="108058"/>
                            </a:cubicBezTo>
                            <a:lnTo>
                              <a:pt x="206099" y="108058"/>
                            </a:lnTo>
                            <a:cubicBezTo>
                              <a:pt x="215173" y="108058"/>
                              <a:pt x="224247" y="104421"/>
                              <a:pt x="230901" y="95934"/>
                            </a:cubicBezTo>
                            <a:lnTo>
                              <a:pt x="340997" y="51681"/>
                            </a:lnTo>
                            <a:cubicBezTo>
                              <a:pt x="348256" y="48043"/>
                              <a:pt x="357935" y="52287"/>
                              <a:pt x="360960" y="60168"/>
                            </a:cubicBezTo>
                            <a:cubicBezTo>
                              <a:pt x="363984" y="67442"/>
                              <a:pt x="360960" y="75929"/>
                              <a:pt x="353701" y="79566"/>
                            </a:cubicBezTo>
                            <a:lnTo>
                              <a:pt x="193396" y="172923"/>
                            </a:lnTo>
                            <a:cubicBezTo>
                              <a:pt x="187347" y="176560"/>
                              <a:pt x="179483" y="177166"/>
                              <a:pt x="172828" y="174741"/>
                            </a:cubicBezTo>
                            <a:lnTo>
                              <a:pt x="62732" y="137156"/>
                            </a:lnTo>
                            <a:close/>
                            <a:moveTo>
                              <a:pt x="0" y="0"/>
                            </a:moveTo>
                            <a:lnTo>
                              <a:pt x="27645" y="0"/>
                            </a:lnTo>
                            <a:cubicBezTo>
                              <a:pt x="36660" y="0"/>
                              <a:pt x="44473" y="6663"/>
                              <a:pt x="46276" y="15749"/>
                            </a:cubicBezTo>
                            <a:lnTo>
                              <a:pt x="46276" y="142345"/>
                            </a:lnTo>
                            <a:cubicBezTo>
                              <a:pt x="46276" y="143557"/>
                              <a:pt x="46877" y="144163"/>
                              <a:pt x="46877" y="145374"/>
                            </a:cubicBezTo>
                            <a:cubicBezTo>
                              <a:pt x="46877" y="156277"/>
                              <a:pt x="38463" y="164757"/>
                              <a:pt x="27645" y="164757"/>
                            </a:cubicBezTo>
                            <a:lnTo>
                              <a:pt x="0" y="164757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0">
                        <a:noFill/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75" name="Freeform 7">
                        <a:extLst>
                          <a:ext uri="{FF2B5EF4-FFF2-40B4-BE49-F238E27FC236}">
                            <a16:creationId xmlns:a16="http://schemas.microsoft.com/office/drawing/2014/main" id="{100D2947-6560-4F80-96B6-339AE3D364CB}"/>
                          </a:ext>
                        </a:extLst>
                      </p:cNvPr>
                      <p:cNvSpPr>
                        <a:spLocks noEditPoints="1"/>
                      </p:cNvSpPr>
                      <p:nvPr/>
                    </p:nvSpPr>
                    <p:spPr bwMode="auto">
                      <a:xfrm>
                        <a:off x="4598965" y="2137384"/>
                        <a:ext cx="199915" cy="179233"/>
                      </a:xfrm>
                      <a:custGeom>
                        <a:avLst/>
                        <a:gdLst>
                          <a:gd name="T0" fmla="*/ 291 w 330"/>
                          <a:gd name="T1" fmla="*/ 127 h 296"/>
                          <a:gd name="T2" fmla="*/ 281 w 330"/>
                          <a:gd name="T3" fmla="*/ 90 h 296"/>
                          <a:gd name="T4" fmla="*/ 297 w 330"/>
                          <a:gd name="T5" fmla="*/ 64 h 296"/>
                          <a:gd name="T6" fmla="*/ 266 w 330"/>
                          <a:gd name="T7" fmla="*/ 32 h 296"/>
                          <a:gd name="T8" fmla="*/ 226 w 330"/>
                          <a:gd name="T9" fmla="*/ 49 h 296"/>
                          <a:gd name="T10" fmla="*/ 194 w 330"/>
                          <a:gd name="T11" fmla="*/ 30 h 296"/>
                          <a:gd name="T12" fmla="*/ 187 w 330"/>
                          <a:gd name="T13" fmla="*/ 0 h 296"/>
                          <a:gd name="T14" fmla="*/ 142 w 330"/>
                          <a:gd name="T15" fmla="*/ 0 h 296"/>
                          <a:gd name="T16" fmla="*/ 126 w 330"/>
                          <a:gd name="T17" fmla="*/ 39 h 296"/>
                          <a:gd name="T18" fmla="*/ 90 w 330"/>
                          <a:gd name="T19" fmla="*/ 48 h 296"/>
                          <a:gd name="T20" fmla="*/ 64 w 330"/>
                          <a:gd name="T21" fmla="*/ 32 h 296"/>
                          <a:gd name="T22" fmla="*/ 32 w 330"/>
                          <a:gd name="T23" fmla="*/ 64 h 296"/>
                          <a:gd name="T24" fmla="*/ 48 w 330"/>
                          <a:gd name="T25" fmla="*/ 103 h 296"/>
                          <a:gd name="T26" fmla="*/ 30 w 330"/>
                          <a:gd name="T27" fmla="*/ 135 h 296"/>
                          <a:gd name="T28" fmla="*/ 0 w 330"/>
                          <a:gd name="T29" fmla="*/ 142 h 296"/>
                          <a:gd name="T30" fmla="*/ 0 w 330"/>
                          <a:gd name="T31" fmla="*/ 187 h 296"/>
                          <a:gd name="T32" fmla="*/ 30 w 330"/>
                          <a:gd name="T33" fmla="*/ 195 h 296"/>
                          <a:gd name="T34" fmla="*/ 48 w 330"/>
                          <a:gd name="T35" fmla="*/ 227 h 296"/>
                          <a:gd name="T36" fmla="*/ 45 w 330"/>
                          <a:gd name="T37" fmla="*/ 245 h 296"/>
                          <a:gd name="T38" fmla="*/ 72 w 330"/>
                          <a:gd name="T39" fmla="*/ 245 h 296"/>
                          <a:gd name="T40" fmla="*/ 124 w 330"/>
                          <a:gd name="T41" fmla="*/ 296 h 296"/>
                          <a:gd name="T42" fmla="*/ 279 w 330"/>
                          <a:gd name="T43" fmla="*/ 234 h 296"/>
                          <a:gd name="T44" fmla="*/ 281 w 330"/>
                          <a:gd name="T45" fmla="*/ 226 h 296"/>
                          <a:gd name="T46" fmla="*/ 330 w 330"/>
                          <a:gd name="T47" fmla="*/ 187 h 296"/>
                          <a:gd name="T48" fmla="*/ 330 w 330"/>
                          <a:gd name="T49" fmla="*/ 142 h 296"/>
                          <a:gd name="T50" fmla="*/ 291 w 330"/>
                          <a:gd name="T51" fmla="*/ 127 h 296"/>
                          <a:gd name="T52" fmla="*/ 165 w 330"/>
                          <a:gd name="T53" fmla="*/ 231 h 296"/>
                          <a:gd name="T54" fmla="*/ 98 w 330"/>
                          <a:gd name="T55" fmla="*/ 165 h 296"/>
                          <a:gd name="T56" fmla="*/ 165 w 330"/>
                          <a:gd name="T57" fmla="*/ 98 h 296"/>
                          <a:gd name="T58" fmla="*/ 231 w 330"/>
                          <a:gd name="T59" fmla="*/ 165 h 296"/>
                          <a:gd name="T60" fmla="*/ 165 w 330"/>
                          <a:gd name="T61" fmla="*/ 231 h 29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</a:cxnLst>
                        <a:rect l="0" t="0" r="r" b="b"/>
                        <a:pathLst>
                          <a:path w="330" h="296">
                            <a:moveTo>
                              <a:pt x="291" y="127"/>
                            </a:moveTo>
                            <a:cubicBezTo>
                              <a:pt x="283" y="103"/>
                              <a:pt x="276" y="99"/>
                              <a:pt x="281" y="90"/>
                            </a:cubicBezTo>
                            <a:lnTo>
                              <a:pt x="297" y="64"/>
                            </a:lnTo>
                            <a:lnTo>
                              <a:pt x="266" y="32"/>
                            </a:lnTo>
                            <a:cubicBezTo>
                              <a:pt x="244" y="44"/>
                              <a:pt x="237" y="54"/>
                              <a:pt x="226" y="49"/>
                            </a:cubicBezTo>
                            <a:cubicBezTo>
                              <a:pt x="205" y="38"/>
                              <a:pt x="197" y="40"/>
                              <a:pt x="194" y="30"/>
                            </a:cubicBezTo>
                            <a:lnTo>
                              <a:pt x="187" y="0"/>
                            </a:lnTo>
                            <a:lnTo>
                              <a:pt x="142" y="0"/>
                            </a:lnTo>
                            <a:cubicBezTo>
                              <a:pt x="135" y="23"/>
                              <a:pt x="137" y="36"/>
                              <a:pt x="126" y="39"/>
                            </a:cubicBezTo>
                            <a:cubicBezTo>
                              <a:pt x="103" y="46"/>
                              <a:pt x="100" y="54"/>
                              <a:pt x="90" y="48"/>
                            </a:cubicBezTo>
                            <a:lnTo>
                              <a:pt x="64" y="32"/>
                            </a:lnTo>
                            <a:lnTo>
                              <a:pt x="32" y="64"/>
                            </a:lnTo>
                            <a:cubicBezTo>
                              <a:pt x="44" y="86"/>
                              <a:pt x="54" y="93"/>
                              <a:pt x="48" y="103"/>
                            </a:cubicBezTo>
                            <a:cubicBezTo>
                              <a:pt x="37" y="123"/>
                              <a:pt x="40" y="133"/>
                              <a:pt x="30" y="135"/>
                            </a:cubicBezTo>
                            <a:lnTo>
                              <a:pt x="0" y="142"/>
                            </a:lnTo>
                            <a:lnTo>
                              <a:pt x="0" y="187"/>
                            </a:lnTo>
                            <a:lnTo>
                              <a:pt x="30" y="195"/>
                            </a:lnTo>
                            <a:cubicBezTo>
                              <a:pt x="40" y="197"/>
                              <a:pt x="38" y="206"/>
                              <a:pt x="48" y="227"/>
                            </a:cubicBezTo>
                            <a:cubicBezTo>
                              <a:pt x="53" y="235"/>
                              <a:pt x="46" y="242"/>
                              <a:pt x="45" y="245"/>
                            </a:cubicBezTo>
                            <a:lnTo>
                              <a:pt x="72" y="245"/>
                            </a:lnTo>
                            <a:cubicBezTo>
                              <a:pt x="100" y="245"/>
                              <a:pt x="123" y="268"/>
                              <a:pt x="124" y="296"/>
                            </a:cubicBezTo>
                            <a:lnTo>
                              <a:pt x="279" y="234"/>
                            </a:lnTo>
                            <a:cubicBezTo>
                              <a:pt x="279" y="231"/>
                              <a:pt x="280" y="229"/>
                              <a:pt x="281" y="226"/>
                            </a:cubicBezTo>
                            <a:cubicBezTo>
                              <a:pt x="302" y="187"/>
                              <a:pt x="276" y="204"/>
                              <a:pt x="330" y="187"/>
                            </a:cubicBezTo>
                            <a:lnTo>
                              <a:pt x="330" y="142"/>
                            </a:lnTo>
                            <a:cubicBezTo>
                              <a:pt x="306" y="135"/>
                              <a:pt x="294" y="138"/>
                              <a:pt x="291" y="127"/>
                            </a:cubicBezTo>
                            <a:close/>
                            <a:moveTo>
                              <a:pt x="165" y="231"/>
                            </a:moveTo>
                            <a:cubicBezTo>
                              <a:pt x="128" y="231"/>
                              <a:pt x="98" y="202"/>
                              <a:pt x="98" y="165"/>
                            </a:cubicBezTo>
                            <a:cubicBezTo>
                              <a:pt x="98" y="128"/>
                              <a:pt x="128" y="98"/>
                              <a:pt x="165" y="98"/>
                            </a:cubicBezTo>
                            <a:cubicBezTo>
                              <a:pt x="201" y="98"/>
                              <a:pt x="231" y="128"/>
                              <a:pt x="231" y="165"/>
                            </a:cubicBezTo>
                            <a:cubicBezTo>
                              <a:pt x="231" y="202"/>
                              <a:pt x="201" y="231"/>
                              <a:pt x="165" y="231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0">
                        <a:noFill/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76" name="Freeform 8">
                        <a:extLst>
                          <a:ext uri="{FF2B5EF4-FFF2-40B4-BE49-F238E27FC236}">
                            <a16:creationId xmlns:a16="http://schemas.microsoft.com/office/drawing/2014/main" id="{9549265B-000C-4FC6-B5B1-88B9A246E767}"/>
                          </a:ext>
                        </a:extLst>
                      </p:cNvPr>
                      <p:cNvSpPr>
                        <a:spLocks noEditPoints="1"/>
                      </p:cNvSpPr>
                      <p:nvPr/>
                    </p:nvSpPr>
                    <p:spPr bwMode="auto">
                      <a:xfrm>
                        <a:off x="4420421" y="2038806"/>
                        <a:ext cx="189575" cy="190264"/>
                      </a:xfrm>
                      <a:custGeom>
                        <a:avLst/>
                        <a:gdLst>
                          <a:gd name="T0" fmla="*/ 275 w 314"/>
                          <a:gd name="T1" fmla="*/ 211 h 314"/>
                          <a:gd name="T2" fmla="*/ 279 w 314"/>
                          <a:gd name="T3" fmla="*/ 202 h 314"/>
                          <a:gd name="T4" fmla="*/ 304 w 314"/>
                          <a:gd name="T5" fmla="*/ 196 h 314"/>
                          <a:gd name="T6" fmla="*/ 314 w 314"/>
                          <a:gd name="T7" fmla="*/ 183 h 314"/>
                          <a:gd name="T8" fmla="*/ 314 w 314"/>
                          <a:gd name="T9" fmla="*/ 130 h 314"/>
                          <a:gd name="T10" fmla="*/ 304 w 314"/>
                          <a:gd name="T11" fmla="*/ 118 h 314"/>
                          <a:gd name="T12" fmla="*/ 279 w 314"/>
                          <a:gd name="T13" fmla="*/ 112 h 314"/>
                          <a:gd name="T14" fmla="*/ 275 w 314"/>
                          <a:gd name="T15" fmla="*/ 103 h 314"/>
                          <a:gd name="T16" fmla="*/ 288 w 314"/>
                          <a:gd name="T17" fmla="*/ 80 h 314"/>
                          <a:gd name="T18" fmla="*/ 286 w 314"/>
                          <a:gd name="T19" fmla="*/ 65 h 314"/>
                          <a:gd name="T20" fmla="*/ 249 w 314"/>
                          <a:gd name="T21" fmla="*/ 27 h 314"/>
                          <a:gd name="T22" fmla="*/ 233 w 314"/>
                          <a:gd name="T23" fmla="*/ 25 h 314"/>
                          <a:gd name="T24" fmla="*/ 211 w 314"/>
                          <a:gd name="T25" fmla="*/ 39 h 314"/>
                          <a:gd name="T26" fmla="*/ 202 w 314"/>
                          <a:gd name="T27" fmla="*/ 35 h 314"/>
                          <a:gd name="T28" fmla="*/ 196 w 314"/>
                          <a:gd name="T29" fmla="*/ 10 h 314"/>
                          <a:gd name="T30" fmla="*/ 183 w 314"/>
                          <a:gd name="T31" fmla="*/ 0 h 314"/>
                          <a:gd name="T32" fmla="*/ 130 w 314"/>
                          <a:gd name="T33" fmla="*/ 0 h 314"/>
                          <a:gd name="T34" fmla="*/ 118 w 314"/>
                          <a:gd name="T35" fmla="*/ 10 h 314"/>
                          <a:gd name="T36" fmla="*/ 111 w 314"/>
                          <a:gd name="T37" fmla="*/ 35 h 314"/>
                          <a:gd name="T38" fmla="*/ 103 w 314"/>
                          <a:gd name="T39" fmla="*/ 39 h 314"/>
                          <a:gd name="T40" fmla="*/ 80 w 314"/>
                          <a:gd name="T41" fmla="*/ 25 h 314"/>
                          <a:gd name="T42" fmla="*/ 64 w 314"/>
                          <a:gd name="T43" fmla="*/ 27 h 314"/>
                          <a:gd name="T44" fmla="*/ 27 w 314"/>
                          <a:gd name="T45" fmla="*/ 65 h 314"/>
                          <a:gd name="T46" fmla="*/ 25 w 314"/>
                          <a:gd name="T47" fmla="*/ 80 h 314"/>
                          <a:gd name="T48" fmla="*/ 39 w 314"/>
                          <a:gd name="T49" fmla="*/ 103 h 314"/>
                          <a:gd name="T50" fmla="*/ 35 w 314"/>
                          <a:gd name="T51" fmla="*/ 112 h 314"/>
                          <a:gd name="T52" fmla="*/ 10 w 314"/>
                          <a:gd name="T53" fmla="*/ 118 h 314"/>
                          <a:gd name="T54" fmla="*/ 0 w 314"/>
                          <a:gd name="T55" fmla="*/ 130 h 314"/>
                          <a:gd name="T56" fmla="*/ 0 w 314"/>
                          <a:gd name="T57" fmla="*/ 183 h 314"/>
                          <a:gd name="T58" fmla="*/ 10 w 314"/>
                          <a:gd name="T59" fmla="*/ 196 h 314"/>
                          <a:gd name="T60" fmla="*/ 35 w 314"/>
                          <a:gd name="T61" fmla="*/ 202 h 314"/>
                          <a:gd name="T62" fmla="*/ 39 w 314"/>
                          <a:gd name="T63" fmla="*/ 211 h 314"/>
                          <a:gd name="T64" fmla="*/ 25 w 314"/>
                          <a:gd name="T65" fmla="*/ 233 h 314"/>
                          <a:gd name="T66" fmla="*/ 27 w 314"/>
                          <a:gd name="T67" fmla="*/ 249 h 314"/>
                          <a:gd name="T68" fmla="*/ 64 w 314"/>
                          <a:gd name="T69" fmla="*/ 287 h 314"/>
                          <a:gd name="T70" fmla="*/ 80 w 314"/>
                          <a:gd name="T71" fmla="*/ 288 h 314"/>
                          <a:gd name="T72" fmla="*/ 103 w 314"/>
                          <a:gd name="T73" fmla="*/ 275 h 314"/>
                          <a:gd name="T74" fmla="*/ 111 w 314"/>
                          <a:gd name="T75" fmla="*/ 279 h 314"/>
                          <a:gd name="T76" fmla="*/ 118 w 314"/>
                          <a:gd name="T77" fmla="*/ 304 h 314"/>
                          <a:gd name="T78" fmla="*/ 130 w 314"/>
                          <a:gd name="T79" fmla="*/ 314 h 314"/>
                          <a:gd name="T80" fmla="*/ 183 w 314"/>
                          <a:gd name="T81" fmla="*/ 314 h 314"/>
                          <a:gd name="T82" fmla="*/ 196 w 314"/>
                          <a:gd name="T83" fmla="*/ 304 h 314"/>
                          <a:gd name="T84" fmla="*/ 202 w 314"/>
                          <a:gd name="T85" fmla="*/ 279 h 314"/>
                          <a:gd name="T86" fmla="*/ 211 w 314"/>
                          <a:gd name="T87" fmla="*/ 275 h 314"/>
                          <a:gd name="T88" fmla="*/ 233 w 314"/>
                          <a:gd name="T89" fmla="*/ 288 h 314"/>
                          <a:gd name="T90" fmla="*/ 249 w 314"/>
                          <a:gd name="T91" fmla="*/ 287 h 314"/>
                          <a:gd name="T92" fmla="*/ 286 w 314"/>
                          <a:gd name="T93" fmla="*/ 249 h 314"/>
                          <a:gd name="T94" fmla="*/ 288 w 314"/>
                          <a:gd name="T95" fmla="*/ 233 h 314"/>
                          <a:gd name="T96" fmla="*/ 275 w 314"/>
                          <a:gd name="T97" fmla="*/ 211 h 314"/>
                          <a:gd name="T98" fmla="*/ 157 w 314"/>
                          <a:gd name="T99" fmla="*/ 233 h 314"/>
                          <a:gd name="T100" fmla="*/ 81 w 314"/>
                          <a:gd name="T101" fmla="*/ 157 h 314"/>
                          <a:gd name="T102" fmla="*/ 157 w 314"/>
                          <a:gd name="T103" fmla="*/ 81 h 314"/>
                          <a:gd name="T104" fmla="*/ 233 w 314"/>
                          <a:gd name="T105" fmla="*/ 157 h 314"/>
                          <a:gd name="T106" fmla="*/ 157 w 314"/>
                          <a:gd name="T107" fmla="*/ 233 h 314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  <a:cxn ang="0">
                            <a:pos x="T80" y="T81"/>
                          </a:cxn>
                          <a:cxn ang="0">
                            <a:pos x="T82" y="T83"/>
                          </a:cxn>
                          <a:cxn ang="0">
                            <a:pos x="T84" y="T85"/>
                          </a:cxn>
                          <a:cxn ang="0">
                            <a:pos x="T86" y="T87"/>
                          </a:cxn>
                          <a:cxn ang="0">
                            <a:pos x="T88" y="T89"/>
                          </a:cxn>
                          <a:cxn ang="0">
                            <a:pos x="T90" y="T91"/>
                          </a:cxn>
                          <a:cxn ang="0">
                            <a:pos x="T92" y="T93"/>
                          </a:cxn>
                          <a:cxn ang="0">
                            <a:pos x="T94" y="T95"/>
                          </a:cxn>
                          <a:cxn ang="0">
                            <a:pos x="T96" y="T97"/>
                          </a:cxn>
                          <a:cxn ang="0">
                            <a:pos x="T98" y="T99"/>
                          </a:cxn>
                          <a:cxn ang="0">
                            <a:pos x="T100" y="T101"/>
                          </a:cxn>
                          <a:cxn ang="0">
                            <a:pos x="T102" y="T103"/>
                          </a:cxn>
                          <a:cxn ang="0">
                            <a:pos x="T104" y="T105"/>
                          </a:cxn>
                          <a:cxn ang="0">
                            <a:pos x="T106" y="T107"/>
                          </a:cxn>
                        </a:cxnLst>
                        <a:rect l="0" t="0" r="r" b="b"/>
                        <a:pathLst>
                          <a:path w="314" h="314">
                            <a:moveTo>
                              <a:pt x="275" y="211"/>
                            </a:moveTo>
                            <a:cubicBezTo>
                              <a:pt x="276" y="208"/>
                              <a:pt x="278" y="205"/>
                              <a:pt x="279" y="202"/>
                            </a:cubicBezTo>
                            <a:lnTo>
                              <a:pt x="304" y="196"/>
                            </a:lnTo>
                            <a:cubicBezTo>
                              <a:pt x="310" y="194"/>
                              <a:pt x="314" y="189"/>
                              <a:pt x="314" y="183"/>
                            </a:cubicBezTo>
                            <a:lnTo>
                              <a:pt x="314" y="130"/>
                            </a:lnTo>
                            <a:cubicBezTo>
                              <a:pt x="314" y="124"/>
                              <a:pt x="310" y="119"/>
                              <a:pt x="304" y="118"/>
                            </a:cubicBezTo>
                            <a:lnTo>
                              <a:pt x="279" y="112"/>
                            </a:lnTo>
                            <a:cubicBezTo>
                              <a:pt x="278" y="109"/>
                              <a:pt x="276" y="106"/>
                              <a:pt x="275" y="103"/>
                            </a:cubicBezTo>
                            <a:lnTo>
                              <a:pt x="288" y="80"/>
                            </a:lnTo>
                            <a:cubicBezTo>
                              <a:pt x="292" y="75"/>
                              <a:pt x="291" y="69"/>
                              <a:pt x="286" y="65"/>
                            </a:cubicBezTo>
                            <a:lnTo>
                              <a:pt x="249" y="27"/>
                            </a:lnTo>
                            <a:cubicBezTo>
                              <a:pt x="245" y="23"/>
                              <a:pt x="238" y="22"/>
                              <a:pt x="233" y="25"/>
                            </a:cubicBezTo>
                            <a:lnTo>
                              <a:pt x="211" y="39"/>
                            </a:lnTo>
                            <a:cubicBezTo>
                              <a:pt x="208" y="37"/>
                              <a:pt x="205" y="36"/>
                              <a:pt x="202" y="35"/>
                            </a:cubicBezTo>
                            <a:lnTo>
                              <a:pt x="196" y="10"/>
                            </a:lnTo>
                            <a:cubicBezTo>
                              <a:pt x="194" y="4"/>
                              <a:pt x="189" y="0"/>
                              <a:pt x="183" y="0"/>
                            </a:cubicBezTo>
                            <a:lnTo>
                              <a:pt x="130" y="0"/>
                            </a:lnTo>
                            <a:cubicBezTo>
                              <a:pt x="124" y="0"/>
                              <a:pt x="119" y="4"/>
                              <a:pt x="118" y="10"/>
                            </a:cubicBezTo>
                            <a:lnTo>
                              <a:pt x="111" y="35"/>
                            </a:lnTo>
                            <a:cubicBezTo>
                              <a:pt x="108" y="36"/>
                              <a:pt x="105" y="37"/>
                              <a:pt x="103" y="39"/>
                            </a:cubicBezTo>
                            <a:lnTo>
                              <a:pt x="80" y="25"/>
                            </a:lnTo>
                            <a:cubicBezTo>
                              <a:pt x="75" y="22"/>
                              <a:pt x="69" y="23"/>
                              <a:pt x="64" y="27"/>
                            </a:cubicBezTo>
                            <a:lnTo>
                              <a:pt x="27" y="65"/>
                            </a:lnTo>
                            <a:cubicBezTo>
                              <a:pt x="23" y="69"/>
                              <a:pt x="22" y="75"/>
                              <a:pt x="25" y="80"/>
                            </a:cubicBezTo>
                            <a:lnTo>
                              <a:pt x="39" y="103"/>
                            </a:lnTo>
                            <a:cubicBezTo>
                              <a:pt x="37" y="106"/>
                              <a:pt x="36" y="109"/>
                              <a:pt x="35" y="112"/>
                            </a:cubicBezTo>
                            <a:lnTo>
                              <a:pt x="10" y="118"/>
                            </a:lnTo>
                            <a:cubicBezTo>
                              <a:pt x="4" y="119"/>
                              <a:pt x="0" y="124"/>
                              <a:pt x="0" y="130"/>
                            </a:cubicBezTo>
                            <a:lnTo>
                              <a:pt x="0" y="183"/>
                            </a:lnTo>
                            <a:cubicBezTo>
                              <a:pt x="0" y="189"/>
                              <a:pt x="4" y="194"/>
                              <a:pt x="10" y="196"/>
                            </a:cubicBezTo>
                            <a:lnTo>
                              <a:pt x="35" y="202"/>
                            </a:lnTo>
                            <a:cubicBezTo>
                              <a:pt x="36" y="205"/>
                              <a:pt x="37" y="208"/>
                              <a:pt x="39" y="211"/>
                            </a:cubicBezTo>
                            <a:lnTo>
                              <a:pt x="25" y="233"/>
                            </a:lnTo>
                            <a:cubicBezTo>
                              <a:pt x="22" y="238"/>
                              <a:pt x="23" y="245"/>
                              <a:pt x="27" y="249"/>
                            </a:cubicBezTo>
                            <a:lnTo>
                              <a:pt x="64" y="287"/>
                            </a:lnTo>
                            <a:cubicBezTo>
                              <a:pt x="69" y="291"/>
                              <a:pt x="75" y="292"/>
                              <a:pt x="80" y="288"/>
                            </a:cubicBezTo>
                            <a:lnTo>
                              <a:pt x="103" y="275"/>
                            </a:lnTo>
                            <a:cubicBezTo>
                              <a:pt x="105" y="276"/>
                              <a:pt x="108" y="278"/>
                              <a:pt x="111" y="279"/>
                            </a:cubicBezTo>
                            <a:lnTo>
                              <a:pt x="118" y="304"/>
                            </a:lnTo>
                            <a:cubicBezTo>
                              <a:pt x="119" y="310"/>
                              <a:pt x="124" y="314"/>
                              <a:pt x="130" y="314"/>
                            </a:cubicBezTo>
                            <a:lnTo>
                              <a:pt x="183" y="314"/>
                            </a:lnTo>
                            <a:cubicBezTo>
                              <a:pt x="189" y="314"/>
                              <a:pt x="194" y="310"/>
                              <a:pt x="196" y="304"/>
                            </a:cubicBezTo>
                            <a:lnTo>
                              <a:pt x="202" y="279"/>
                            </a:lnTo>
                            <a:cubicBezTo>
                              <a:pt x="205" y="278"/>
                              <a:pt x="208" y="276"/>
                              <a:pt x="211" y="275"/>
                            </a:cubicBezTo>
                            <a:lnTo>
                              <a:pt x="233" y="288"/>
                            </a:lnTo>
                            <a:cubicBezTo>
                              <a:pt x="238" y="292"/>
                              <a:pt x="245" y="291"/>
                              <a:pt x="249" y="287"/>
                            </a:cubicBezTo>
                            <a:lnTo>
                              <a:pt x="286" y="249"/>
                            </a:lnTo>
                            <a:cubicBezTo>
                              <a:pt x="291" y="245"/>
                              <a:pt x="292" y="238"/>
                              <a:pt x="288" y="233"/>
                            </a:cubicBezTo>
                            <a:lnTo>
                              <a:pt x="275" y="211"/>
                            </a:lnTo>
                            <a:close/>
                            <a:moveTo>
                              <a:pt x="157" y="233"/>
                            </a:moveTo>
                            <a:cubicBezTo>
                              <a:pt x="115" y="233"/>
                              <a:pt x="81" y="199"/>
                              <a:pt x="81" y="157"/>
                            </a:cubicBezTo>
                            <a:cubicBezTo>
                              <a:pt x="81" y="115"/>
                              <a:pt x="115" y="81"/>
                              <a:pt x="157" y="81"/>
                            </a:cubicBezTo>
                            <a:cubicBezTo>
                              <a:pt x="199" y="81"/>
                              <a:pt x="233" y="115"/>
                              <a:pt x="233" y="157"/>
                            </a:cubicBezTo>
                            <a:cubicBezTo>
                              <a:pt x="233" y="199"/>
                              <a:pt x="199" y="233"/>
                              <a:pt x="157" y="2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0">
                        <a:noFill/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67" name="Group 166">
                  <a:extLst>
                    <a:ext uri="{FF2B5EF4-FFF2-40B4-BE49-F238E27FC236}">
                      <a16:creationId xmlns:a16="http://schemas.microsoft.com/office/drawing/2014/main" id="{A6313BC9-96E9-41F8-9039-043E46DC09E4}"/>
                    </a:ext>
                  </a:extLst>
                </p:cNvPr>
                <p:cNvGrpSpPr/>
                <p:nvPr/>
              </p:nvGrpSpPr>
              <p:grpSpPr>
                <a:xfrm>
                  <a:off x="4374255" y="1509569"/>
                  <a:ext cx="341760" cy="261610"/>
                  <a:chOff x="4359966" y="1457180"/>
                  <a:chExt cx="341760" cy="261610"/>
                </a:xfrm>
              </p:grpSpPr>
              <p:sp>
                <p:nvSpPr>
                  <p:cNvPr id="168" name="Oval 167">
                    <a:extLst>
                      <a:ext uri="{FF2B5EF4-FFF2-40B4-BE49-F238E27FC236}">
                        <a16:creationId xmlns:a16="http://schemas.microsoft.com/office/drawing/2014/main" id="{F9CC7CC0-0257-42ED-B25D-4CD533E65B7E}"/>
                      </a:ext>
                    </a:extLst>
                  </p:cNvPr>
                  <p:cNvSpPr/>
                  <p:nvPr/>
                </p:nvSpPr>
                <p:spPr>
                  <a:xfrm>
                    <a:off x="4408793" y="1463615"/>
                    <a:ext cx="244106" cy="244106"/>
                  </a:xfrm>
                  <a:prstGeom prst="ellipse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9" name="TextBox 168">
                    <a:extLst>
                      <a:ext uri="{FF2B5EF4-FFF2-40B4-BE49-F238E27FC236}">
                        <a16:creationId xmlns:a16="http://schemas.microsoft.com/office/drawing/2014/main" id="{4331DCE5-0B8A-444E-84C9-7B837017CE1F}"/>
                      </a:ext>
                    </a:extLst>
                  </p:cNvPr>
                  <p:cNvSpPr txBox="1"/>
                  <p:nvPr/>
                </p:nvSpPr>
                <p:spPr>
                  <a:xfrm>
                    <a:off x="4359966" y="1457180"/>
                    <a:ext cx="341760" cy="2616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a:t>01</a:t>
                    </a:r>
                  </a:p>
                </p:txBody>
              </p:sp>
            </p:grpSp>
          </p:grp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8B691E61-1B44-4545-AA0C-6067FDE96420}"/>
                  </a:ext>
                </a:extLst>
              </p:cNvPr>
              <p:cNvGrpSpPr/>
              <p:nvPr/>
            </p:nvGrpSpPr>
            <p:grpSpPr>
              <a:xfrm>
                <a:off x="5310755" y="2678325"/>
                <a:ext cx="1501851" cy="1372272"/>
                <a:chOff x="5310755" y="2678325"/>
                <a:chExt cx="1501851" cy="1372272"/>
              </a:xfrm>
            </p:grpSpPr>
            <p:grpSp>
              <p:nvGrpSpPr>
                <p:cNvPr id="153" name="Group 152">
                  <a:extLst>
                    <a:ext uri="{FF2B5EF4-FFF2-40B4-BE49-F238E27FC236}">
                      <a16:creationId xmlns:a16="http://schemas.microsoft.com/office/drawing/2014/main" id="{856260BD-9EBC-48C5-8A60-2084658CC77E}"/>
                    </a:ext>
                  </a:extLst>
                </p:cNvPr>
                <p:cNvGrpSpPr/>
                <p:nvPr/>
              </p:nvGrpSpPr>
              <p:grpSpPr>
                <a:xfrm>
                  <a:off x="5310755" y="2678325"/>
                  <a:ext cx="1372275" cy="1372272"/>
                  <a:chOff x="5310755" y="2678325"/>
                  <a:chExt cx="1372275" cy="1372272"/>
                </a:xfrm>
              </p:grpSpPr>
              <p:grpSp>
                <p:nvGrpSpPr>
                  <p:cNvPr id="157" name="Group 156">
                    <a:extLst>
                      <a:ext uri="{FF2B5EF4-FFF2-40B4-BE49-F238E27FC236}">
                        <a16:creationId xmlns:a16="http://schemas.microsoft.com/office/drawing/2014/main" id="{59851F33-0B38-4CDE-BB14-6DF464A4FFA1}"/>
                      </a:ext>
                    </a:extLst>
                  </p:cNvPr>
                  <p:cNvGrpSpPr/>
                  <p:nvPr/>
                </p:nvGrpSpPr>
                <p:grpSpPr>
                  <a:xfrm>
                    <a:off x="5310755" y="2678325"/>
                    <a:ext cx="1372275" cy="1372272"/>
                    <a:chOff x="365406" y="1219200"/>
                    <a:chExt cx="2519908" cy="2519908"/>
                  </a:xfrm>
                </p:grpSpPr>
                <p:grpSp>
                  <p:nvGrpSpPr>
                    <p:cNvPr id="161" name="Group 160">
                      <a:extLst>
                        <a:ext uri="{FF2B5EF4-FFF2-40B4-BE49-F238E27FC236}">
                          <a16:creationId xmlns:a16="http://schemas.microsoft.com/office/drawing/2014/main" id="{BD83F387-5101-45C5-87F6-3D4BD81B231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65406" y="1219200"/>
                      <a:ext cx="2519908" cy="2519908"/>
                      <a:chOff x="4777740" y="2110740"/>
                      <a:chExt cx="2636520" cy="2636520"/>
                    </a:xfrm>
                  </p:grpSpPr>
                  <p:sp>
                    <p:nvSpPr>
                      <p:cNvPr id="163" name="Arc 162">
                        <a:extLst>
                          <a:ext uri="{FF2B5EF4-FFF2-40B4-BE49-F238E27FC236}">
                            <a16:creationId xmlns:a16="http://schemas.microsoft.com/office/drawing/2014/main" id="{194D74FB-1113-4D21-ABF3-9D92DA7677D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77740" y="2110740"/>
                        <a:ext cx="2636520" cy="2636520"/>
                      </a:xfrm>
                      <a:prstGeom prst="arc">
                        <a:avLst>
                          <a:gd name="adj1" fmla="val 1640053"/>
                          <a:gd name="adj2" fmla="val 7103831"/>
                        </a:avLst>
                      </a:prstGeom>
                      <a:ln>
                        <a:solidFill>
                          <a:schemeClr val="bg2">
                            <a:lumMod val="8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IN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64" name="Arc 163">
                        <a:extLst>
                          <a:ext uri="{FF2B5EF4-FFF2-40B4-BE49-F238E27FC236}">
                            <a16:creationId xmlns:a16="http://schemas.microsoft.com/office/drawing/2014/main" id="{E3F79781-687A-44CF-8913-E419E6C8B2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77740" y="2110740"/>
                        <a:ext cx="2636520" cy="2636520"/>
                      </a:xfrm>
                      <a:prstGeom prst="arc">
                        <a:avLst>
                          <a:gd name="adj1" fmla="val 9157479"/>
                          <a:gd name="adj2" fmla="val 20284695"/>
                        </a:avLst>
                      </a:prstGeom>
                      <a:ln>
                        <a:solidFill>
                          <a:schemeClr val="bg2">
                            <a:lumMod val="8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IN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162" name="Oval 161">
                      <a:extLst>
                        <a:ext uri="{FF2B5EF4-FFF2-40B4-BE49-F238E27FC236}">
                          <a16:creationId xmlns:a16="http://schemas.microsoft.com/office/drawing/2014/main" id="{C77A80ED-5047-4862-BA46-496277EFBD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6758" y="1610553"/>
                      <a:ext cx="1737202" cy="1737202"/>
                    </a:xfrm>
                    <a:prstGeom prst="ellipse">
                      <a:avLst/>
                    </a:prstGeom>
                    <a:solidFill>
                      <a:schemeClr val="accent2">
                        <a:lumMod val="40000"/>
                        <a:lumOff val="60000"/>
                      </a:schemeClr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58" name="Group 157">
                    <a:extLst>
                      <a:ext uri="{FF2B5EF4-FFF2-40B4-BE49-F238E27FC236}">
                        <a16:creationId xmlns:a16="http://schemas.microsoft.com/office/drawing/2014/main" id="{9A98E6E2-371A-4899-8481-BFBD1ED38121}"/>
                      </a:ext>
                    </a:extLst>
                  </p:cNvPr>
                  <p:cNvGrpSpPr/>
                  <p:nvPr/>
                </p:nvGrpSpPr>
                <p:grpSpPr>
                  <a:xfrm>
                    <a:off x="5624143" y="2991712"/>
                    <a:ext cx="745500" cy="745498"/>
                    <a:chOff x="5624143" y="2991712"/>
                    <a:chExt cx="745500" cy="745498"/>
                  </a:xfrm>
                </p:grpSpPr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4B5FD975-3BBE-46EC-BCFA-94E80F18BC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24143" y="2991712"/>
                      <a:ext cx="745500" cy="7454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0" name="Freeform 53">
                      <a:extLst>
                        <a:ext uri="{FF2B5EF4-FFF2-40B4-BE49-F238E27FC236}">
                          <a16:creationId xmlns:a16="http://schemas.microsoft.com/office/drawing/2014/main" id="{EFAB7B5D-619A-4493-9CD3-DEF91C480630}"/>
                        </a:ext>
                      </a:extLst>
                    </p:cNvPr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5849091" y="3174292"/>
                      <a:ext cx="295605" cy="380339"/>
                    </a:xfrm>
                    <a:custGeom>
                      <a:avLst/>
                      <a:gdLst>
                        <a:gd name="T0" fmla="*/ 12 w 525"/>
                        <a:gd name="T1" fmla="*/ 0 h 675"/>
                        <a:gd name="T2" fmla="*/ 0 w 525"/>
                        <a:gd name="T3" fmla="*/ 662 h 675"/>
                        <a:gd name="T4" fmla="*/ 512 w 525"/>
                        <a:gd name="T5" fmla="*/ 675 h 675"/>
                        <a:gd name="T6" fmla="*/ 525 w 525"/>
                        <a:gd name="T7" fmla="*/ 12 h 675"/>
                        <a:gd name="T8" fmla="*/ 287 w 525"/>
                        <a:gd name="T9" fmla="*/ 375 h 675"/>
                        <a:gd name="T10" fmla="*/ 375 w 525"/>
                        <a:gd name="T11" fmla="*/ 387 h 675"/>
                        <a:gd name="T12" fmla="*/ 287 w 525"/>
                        <a:gd name="T13" fmla="*/ 400 h 675"/>
                        <a:gd name="T14" fmla="*/ 287 w 525"/>
                        <a:gd name="T15" fmla="*/ 375 h 675"/>
                        <a:gd name="T16" fmla="*/ 287 w 525"/>
                        <a:gd name="T17" fmla="*/ 325 h 675"/>
                        <a:gd name="T18" fmla="*/ 425 w 525"/>
                        <a:gd name="T19" fmla="*/ 337 h 675"/>
                        <a:gd name="T20" fmla="*/ 287 w 525"/>
                        <a:gd name="T21" fmla="*/ 350 h 675"/>
                        <a:gd name="T22" fmla="*/ 75 w 525"/>
                        <a:gd name="T23" fmla="*/ 112 h 675"/>
                        <a:gd name="T24" fmla="*/ 137 w 525"/>
                        <a:gd name="T25" fmla="*/ 100 h 675"/>
                        <a:gd name="T26" fmla="*/ 137 w 525"/>
                        <a:gd name="T27" fmla="*/ 125 h 675"/>
                        <a:gd name="T28" fmla="*/ 100 w 525"/>
                        <a:gd name="T29" fmla="*/ 200 h 675"/>
                        <a:gd name="T30" fmla="*/ 125 w 525"/>
                        <a:gd name="T31" fmla="*/ 212 h 675"/>
                        <a:gd name="T32" fmla="*/ 87 w 525"/>
                        <a:gd name="T33" fmla="*/ 225 h 675"/>
                        <a:gd name="T34" fmla="*/ 75 w 525"/>
                        <a:gd name="T35" fmla="*/ 112 h 675"/>
                        <a:gd name="T36" fmla="*/ 187 w 525"/>
                        <a:gd name="T37" fmla="*/ 575 h 675"/>
                        <a:gd name="T38" fmla="*/ 75 w 525"/>
                        <a:gd name="T39" fmla="*/ 562 h 675"/>
                        <a:gd name="T40" fmla="*/ 87 w 525"/>
                        <a:gd name="T41" fmla="*/ 450 h 675"/>
                        <a:gd name="T42" fmla="*/ 200 w 525"/>
                        <a:gd name="T43" fmla="*/ 462 h 675"/>
                        <a:gd name="T44" fmla="*/ 200 w 525"/>
                        <a:gd name="T45" fmla="*/ 387 h 675"/>
                        <a:gd name="T46" fmla="*/ 87 w 525"/>
                        <a:gd name="T47" fmla="*/ 400 h 675"/>
                        <a:gd name="T48" fmla="*/ 75 w 525"/>
                        <a:gd name="T49" fmla="*/ 287 h 675"/>
                        <a:gd name="T50" fmla="*/ 187 w 525"/>
                        <a:gd name="T51" fmla="*/ 275 h 675"/>
                        <a:gd name="T52" fmla="*/ 200 w 525"/>
                        <a:gd name="T53" fmla="*/ 387 h 675"/>
                        <a:gd name="T54" fmla="*/ 164 w 525"/>
                        <a:gd name="T55" fmla="*/ 207 h 675"/>
                        <a:gd name="T56" fmla="*/ 128 w 525"/>
                        <a:gd name="T57" fmla="*/ 153 h 675"/>
                        <a:gd name="T58" fmla="*/ 160 w 525"/>
                        <a:gd name="T59" fmla="*/ 167 h 675"/>
                        <a:gd name="T60" fmla="*/ 219 w 525"/>
                        <a:gd name="T61" fmla="*/ 102 h 675"/>
                        <a:gd name="T62" fmla="*/ 387 w 525"/>
                        <a:gd name="T63" fmla="*/ 575 h 675"/>
                        <a:gd name="T64" fmla="*/ 275 w 525"/>
                        <a:gd name="T65" fmla="*/ 562 h 675"/>
                        <a:gd name="T66" fmla="*/ 387 w 525"/>
                        <a:gd name="T67" fmla="*/ 550 h 675"/>
                        <a:gd name="T68" fmla="*/ 387 w 525"/>
                        <a:gd name="T69" fmla="*/ 575 h 675"/>
                        <a:gd name="T70" fmla="*/ 287 w 525"/>
                        <a:gd name="T71" fmla="*/ 500 h 675"/>
                        <a:gd name="T72" fmla="*/ 375 w 525"/>
                        <a:gd name="T73" fmla="*/ 512 h 675"/>
                        <a:gd name="T74" fmla="*/ 287 w 525"/>
                        <a:gd name="T75" fmla="*/ 525 h 675"/>
                        <a:gd name="T76" fmla="*/ 437 w 525"/>
                        <a:gd name="T77" fmla="*/ 475 h 675"/>
                        <a:gd name="T78" fmla="*/ 275 w 525"/>
                        <a:gd name="T79" fmla="*/ 462 h 675"/>
                        <a:gd name="T80" fmla="*/ 437 w 525"/>
                        <a:gd name="T81" fmla="*/ 450 h 675"/>
                        <a:gd name="T82" fmla="*/ 437 w 525"/>
                        <a:gd name="T83" fmla="*/ 475 h 675"/>
                        <a:gd name="T84" fmla="*/ 287 w 525"/>
                        <a:gd name="T85" fmla="*/ 300 h 675"/>
                        <a:gd name="T86" fmla="*/ 287 w 525"/>
                        <a:gd name="T87" fmla="*/ 275 h 675"/>
                        <a:gd name="T88" fmla="*/ 450 w 525"/>
                        <a:gd name="T89" fmla="*/ 287 h 675"/>
                        <a:gd name="T90" fmla="*/ 275 w 525"/>
                        <a:gd name="T91" fmla="*/ 162 h 675"/>
                        <a:gd name="T92" fmla="*/ 387 w 525"/>
                        <a:gd name="T93" fmla="*/ 150 h 675"/>
                        <a:gd name="T94" fmla="*/ 387 w 525"/>
                        <a:gd name="T95" fmla="*/ 175 h 675"/>
                        <a:gd name="T96" fmla="*/ 275 w 525"/>
                        <a:gd name="T97" fmla="*/ 162 h 675"/>
                        <a:gd name="T98" fmla="*/ 287 w 525"/>
                        <a:gd name="T99" fmla="*/ 125 h 675"/>
                        <a:gd name="T100" fmla="*/ 287 w 525"/>
                        <a:gd name="T101" fmla="*/ 100 h 675"/>
                        <a:gd name="T102" fmla="*/ 450 w 525"/>
                        <a:gd name="T103" fmla="*/ 112 h 675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</a:cxnLst>
                      <a:rect l="0" t="0" r="r" b="b"/>
                      <a:pathLst>
                        <a:path w="525" h="675">
                          <a:moveTo>
                            <a:pt x="512" y="0"/>
                          </a:moveTo>
                          <a:lnTo>
                            <a:pt x="12" y="0"/>
                          </a:lnTo>
                          <a:cubicBezTo>
                            <a:pt x="5" y="0"/>
                            <a:pt x="0" y="5"/>
                            <a:pt x="0" y="12"/>
                          </a:cubicBezTo>
                          <a:lnTo>
                            <a:pt x="0" y="662"/>
                          </a:lnTo>
                          <a:cubicBezTo>
                            <a:pt x="0" y="669"/>
                            <a:pt x="5" y="675"/>
                            <a:pt x="12" y="675"/>
                          </a:cubicBezTo>
                          <a:lnTo>
                            <a:pt x="512" y="675"/>
                          </a:lnTo>
                          <a:cubicBezTo>
                            <a:pt x="519" y="675"/>
                            <a:pt x="525" y="669"/>
                            <a:pt x="525" y="662"/>
                          </a:cubicBezTo>
                          <a:lnTo>
                            <a:pt x="525" y="12"/>
                          </a:lnTo>
                          <a:cubicBezTo>
                            <a:pt x="525" y="5"/>
                            <a:pt x="519" y="0"/>
                            <a:pt x="512" y="0"/>
                          </a:cubicBezTo>
                          <a:close/>
                          <a:moveTo>
                            <a:pt x="287" y="375"/>
                          </a:moveTo>
                          <a:lnTo>
                            <a:pt x="362" y="375"/>
                          </a:lnTo>
                          <a:cubicBezTo>
                            <a:pt x="369" y="375"/>
                            <a:pt x="375" y="380"/>
                            <a:pt x="375" y="387"/>
                          </a:cubicBezTo>
                          <a:cubicBezTo>
                            <a:pt x="375" y="394"/>
                            <a:pt x="369" y="400"/>
                            <a:pt x="362" y="400"/>
                          </a:cubicBezTo>
                          <a:lnTo>
                            <a:pt x="287" y="400"/>
                          </a:lnTo>
                          <a:cubicBezTo>
                            <a:pt x="280" y="400"/>
                            <a:pt x="275" y="394"/>
                            <a:pt x="275" y="387"/>
                          </a:cubicBezTo>
                          <a:cubicBezTo>
                            <a:pt x="275" y="380"/>
                            <a:pt x="280" y="375"/>
                            <a:pt x="287" y="375"/>
                          </a:cubicBezTo>
                          <a:close/>
                          <a:moveTo>
                            <a:pt x="275" y="337"/>
                          </a:moveTo>
                          <a:cubicBezTo>
                            <a:pt x="275" y="330"/>
                            <a:pt x="280" y="325"/>
                            <a:pt x="287" y="325"/>
                          </a:cubicBezTo>
                          <a:lnTo>
                            <a:pt x="412" y="325"/>
                          </a:lnTo>
                          <a:cubicBezTo>
                            <a:pt x="419" y="325"/>
                            <a:pt x="425" y="330"/>
                            <a:pt x="425" y="337"/>
                          </a:cubicBezTo>
                          <a:cubicBezTo>
                            <a:pt x="425" y="344"/>
                            <a:pt x="419" y="350"/>
                            <a:pt x="412" y="350"/>
                          </a:cubicBezTo>
                          <a:lnTo>
                            <a:pt x="287" y="350"/>
                          </a:lnTo>
                          <a:cubicBezTo>
                            <a:pt x="280" y="350"/>
                            <a:pt x="275" y="344"/>
                            <a:pt x="275" y="337"/>
                          </a:cubicBezTo>
                          <a:close/>
                          <a:moveTo>
                            <a:pt x="75" y="112"/>
                          </a:moveTo>
                          <a:cubicBezTo>
                            <a:pt x="75" y="105"/>
                            <a:pt x="80" y="100"/>
                            <a:pt x="87" y="100"/>
                          </a:cubicBezTo>
                          <a:lnTo>
                            <a:pt x="137" y="100"/>
                          </a:lnTo>
                          <a:cubicBezTo>
                            <a:pt x="144" y="100"/>
                            <a:pt x="150" y="105"/>
                            <a:pt x="150" y="112"/>
                          </a:cubicBezTo>
                          <a:cubicBezTo>
                            <a:pt x="150" y="119"/>
                            <a:pt x="144" y="125"/>
                            <a:pt x="137" y="125"/>
                          </a:cubicBezTo>
                          <a:lnTo>
                            <a:pt x="100" y="125"/>
                          </a:lnTo>
                          <a:lnTo>
                            <a:pt x="100" y="200"/>
                          </a:lnTo>
                          <a:lnTo>
                            <a:pt x="112" y="200"/>
                          </a:lnTo>
                          <a:cubicBezTo>
                            <a:pt x="119" y="200"/>
                            <a:pt x="125" y="205"/>
                            <a:pt x="125" y="212"/>
                          </a:cubicBezTo>
                          <a:cubicBezTo>
                            <a:pt x="125" y="219"/>
                            <a:pt x="119" y="225"/>
                            <a:pt x="112" y="225"/>
                          </a:cubicBezTo>
                          <a:lnTo>
                            <a:pt x="87" y="225"/>
                          </a:lnTo>
                          <a:cubicBezTo>
                            <a:pt x="80" y="225"/>
                            <a:pt x="75" y="219"/>
                            <a:pt x="75" y="212"/>
                          </a:cubicBezTo>
                          <a:lnTo>
                            <a:pt x="75" y="112"/>
                          </a:lnTo>
                          <a:close/>
                          <a:moveTo>
                            <a:pt x="200" y="562"/>
                          </a:moveTo>
                          <a:cubicBezTo>
                            <a:pt x="200" y="569"/>
                            <a:pt x="194" y="575"/>
                            <a:pt x="187" y="575"/>
                          </a:cubicBezTo>
                          <a:lnTo>
                            <a:pt x="87" y="575"/>
                          </a:lnTo>
                          <a:cubicBezTo>
                            <a:pt x="80" y="575"/>
                            <a:pt x="75" y="569"/>
                            <a:pt x="75" y="562"/>
                          </a:cubicBezTo>
                          <a:lnTo>
                            <a:pt x="75" y="462"/>
                          </a:lnTo>
                          <a:cubicBezTo>
                            <a:pt x="75" y="455"/>
                            <a:pt x="80" y="450"/>
                            <a:pt x="87" y="450"/>
                          </a:cubicBezTo>
                          <a:lnTo>
                            <a:pt x="187" y="450"/>
                          </a:lnTo>
                          <a:cubicBezTo>
                            <a:pt x="194" y="450"/>
                            <a:pt x="200" y="455"/>
                            <a:pt x="200" y="462"/>
                          </a:cubicBezTo>
                          <a:lnTo>
                            <a:pt x="200" y="562"/>
                          </a:lnTo>
                          <a:close/>
                          <a:moveTo>
                            <a:pt x="200" y="387"/>
                          </a:moveTo>
                          <a:cubicBezTo>
                            <a:pt x="200" y="394"/>
                            <a:pt x="194" y="400"/>
                            <a:pt x="187" y="400"/>
                          </a:cubicBezTo>
                          <a:lnTo>
                            <a:pt x="87" y="400"/>
                          </a:lnTo>
                          <a:cubicBezTo>
                            <a:pt x="80" y="400"/>
                            <a:pt x="75" y="394"/>
                            <a:pt x="75" y="387"/>
                          </a:cubicBezTo>
                          <a:lnTo>
                            <a:pt x="75" y="287"/>
                          </a:lnTo>
                          <a:cubicBezTo>
                            <a:pt x="75" y="280"/>
                            <a:pt x="80" y="275"/>
                            <a:pt x="87" y="275"/>
                          </a:cubicBezTo>
                          <a:lnTo>
                            <a:pt x="187" y="275"/>
                          </a:lnTo>
                          <a:cubicBezTo>
                            <a:pt x="194" y="275"/>
                            <a:pt x="200" y="280"/>
                            <a:pt x="200" y="287"/>
                          </a:cubicBezTo>
                          <a:lnTo>
                            <a:pt x="200" y="387"/>
                          </a:lnTo>
                          <a:close/>
                          <a:moveTo>
                            <a:pt x="222" y="119"/>
                          </a:moveTo>
                          <a:lnTo>
                            <a:pt x="164" y="207"/>
                          </a:lnTo>
                          <a:lnTo>
                            <a:pt x="128" y="171"/>
                          </a:lnTo>
                          <a:cubicBezTo>
                            <a:pt x="123" y="166"/>
                            <a:pt x="123" y="158"/>
                            <a:pt x="128" y="153"/>
                          </a:cubicBezTo>
                          <a:cubicBezTo>
                            <a:pt x="133" y="148"/>
                            <a:pt x="141" y="148"/>
                            <a:pt x="146" y="153"/>
                          </a:cubicBezTo>
                          <a:lnTo>
                            <a:pt x="160" y="167"/>
                          </a:lnTo>
                          <a:lnTo>
                            <a:pt x="202" y="105"/>
                          </a:lnTo>
                          <a:cubicBezTo>
                            <a:pt x="205" y="99"/>
                            <a:pt x="213" y="98"/>
                            <a:pt x="219" y="102"/>
                          </a:cubicBezTo>
                          <a:cubicBezTo>
                            <a:pt x="225" y="105"/>
                            <a:pt x="226" y="113"/>
                            <a:pt x="222" y="119"/>
                          </a:cubicBezTo>
                          <a:close/>
                          <a:moveTo>
                            <a:pt x="387" y="575"/>
                          </a:moveTo>
                          <a:lnTo>
                            <a:pt x="287" y="575"/>
                          </a:lnTo>
                          <a:cubicBezTo>
                            <a:pt x="280" y="575"/>
                            <a:pt x="275" y="569"/>
                            <a:pt x="275" y="562"/>
                          </a:cubicBezTo>
                          <a:cubicBezTo>
                            <a:pt x="275" y="555"/>
                            <a:pt x="280" y="550"/>
                            <a:pt x="287" y="550"/>
                          </a:cubicBezTo>
                          <a:lnTo>
                            <a:pt x="387" y="550"/>
                          </a:lnTo>
                          <a:cubicBezTo>
                            <a:pt x="394" y="550"/>
                            <a:pt x="400" y="555"/>
                            <a:pt x="400" y="562"/>
                          </a:cubicBezTo>
                          <a:cubicBezTo>
                            <a:pt x="400" y="569"/>
                            <a:pt x="394" y="575"/>
                            <a:pt x="387" y="575"/>
                          </a:cubicBezTo>
                          <a:close/>
                          <a:moveTo>
                            <a:pt x="275" y="512"/>
                          </a:moveTo>
                          <a:cubicBezTo>
                            <a:pt x="275" y="505"/>
                            <a:pt x="280" y="500"/>
                            <a:pt x="287" y="500"/>
                          </a:cubicBezTo>
                          <a:lnTo>
                            <a:pt x="362" y="500"/>
                          </a:lnTo>
                          <a:cubicBezTo>
                            <a:pt x="369" y="500"/>
                            <a:pt x="375" y="505"/>
                            <a:pt x="375" y="512"/>
                          </a:cubicBezTo>
                          <a:cubicBezTo>
                            <a:pt x="375" y="519"/>
                            <a:pt x="369" y="525"/>
                            <a:pt x="362" y="525"/>
                          </a:cubicBezTo>
                          <a:lnTo>
                            <a:pt x="287" y="525"/>
                          </a:lnTo>
                          <a:cubicBezTo>
                            <a:pt x="280" y="525"/>
                            <a:pt x="275" y="519"/>
                            <a:pt x="275" y="512"/>
                          </a:cubicBezTo>
                          <a:close/>
                          <a:moveTo>
                            <a:pt x="437" y="475"/>
                          </a:moveTo>
                          <a:lnTo>
                            <a:pt x="287" y="475"/>
                          </a:lnTo>
                          <a:cubicBezTo>
                            <a:pt x="280" y="475"/>
                            <a:pt x="275" y="469"/>
                            <a:pt x="275" y="462"/>
                          </a:cubicBezTo>
                          <a:cubicBezTo>
                            <a:pt x="275" y="455"/>
                            <a:pt x="280" y="450"/>
                            <a:pt x="287" y="450"/>
                          </a:cubicBezTo>
                          <a:lnTo>
                            <a:pt x="437" y="450"/>
                          </a:lnTo>
                          <a:cubicBezTo>
                            <a:pt x="444" y="450"/>
                            <a:pt x="450" y="455"/>
                            <a:pt x="450" y="462"/>
                          </a:cubicBezTo>
                          <a:cubicBezTo>
                            <a:pt x="450" y="469"/>
                            <a:pt x="444" y="475"/>
                            <a:pt x="437" y="475"/>
                          </a:cubicBezTo>
                          <a:close/>
                          <a:moveTo>
                            <a:pt x="437" y="300"/>
                          </a:moveTo>
                          <a:lnTo>
                            <a:pt x="287" y="300"/>
                          </a:lnTo>
                          <a:cubicBezTo>
                            <a:pt x="280" y="300"/>
                            <a:pt x="275" y="294"/>
                            <a:pt x="275" y="287"/>
                          </a:cubicBezTo>
                          <a:cubicBezTo>
                            <a:pt x="275" y="280"/>
                            <a:pt x="280" y="275"/>
                            <a:pt x="287" y="275"/>
                          </a:cubicBezTo>
                          <a:lnTo>
                            <a:pt x="437" y="275"/>
                          </a:lnTo>
                          <a:cubicBezTo>
                            <a:pt x="444" y="275"/>
                            <a:pt x="450" y="280"/>
                            <a:pt x="450" y="287"/>
                          </a:cubicBezTo>
                          <a:cubicBezTo>
                            <a:pt x="450" y="294"/>
                            <a:pt x="444" y="300"/>
                            <a:pt x="437" y="300"/>
                          </a:cubicBezTo>
                          <a:close/>
                          <a:moveTo>
                            <a:pt x="275" y="162"/>
                          </a:moveTo>
                          <a:cubicBezTo>
                            <a:pt x="275" y="155"/>
                            <a:pt x="280" y="150"/>
                            <a:pt x="287" y="150"/>
                          </a:cubicBezTo>
                          <a:lnTo>
                            <a:pt x="387" y="150"/>
                          </a:lnTo>
                          <a:cubicBezTo>
                            <a:pt x="394" y="150"/>
                            <a:pt x="400" y="155"/>
                            <a:pt x="400" y="162"/>
                          </a:cubicBezTo>
                          <a:cubicBezTo>
                            <a:pt x="400" y="169"/>
                            <a:pt x="394" y="175"/>
                            <a:pt x="387" y="175"/>
                          </a:cubicBezTo>
                          <a:lnTo>
                            <a:pt x="287" y="175"/>
                          </a:lnTo>
                          <a:cubicBezTo>
                            <a:pt x="280" y="175"/>
                            <a:pt x="275" y="169"/>
                            <a:pt x="275" y="162"/>
                          </a:cubicBezTo>
                          <a:close/>
                          <a:moveTo>
                            <a:pt x="437" y="125"/>
                          </a:moveTo>
                          <a:lnTo>
                            <a:pt x="287" y="125"/>
                          </a:lnTo>
                          <a:cubicBezTo>
                            <a:pt x="280" y="125"/>
                            <a:pt x="275" y="119"/>
                            <a:pt x="275" y="112"/>
                          </a:cubicBezTo>
                          <a:cubicBezTo>
                            <a:pt x="275" y="105"/>
                            <a:pt x="280" y="100"/>
                            <a:pt x="287" y="100"/>
                          </a:cubicBezTo>
                          <a:lnTo>
                            <a:pt x="437" y="100"/>
                          </a:lnTo>
                          <a:cubicBezTo>
                            <a:pt x="444" y="100"/>
                            <a:pt x="450" y="105"/>
                            <a:pt x="450" y="112"/>
                          </a:cubicBezTo>
                          <a:cubicBezTo>
                            <a:pt x="450" y="119"/>
                            <a:pt x="444" y="125"/>
                            <a:pt x="437" y="125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154" name="Group 153">
                  <a:extLst>
                    <a:ext uri="{FF2B5EF4-FFF2-40B4-BE49-F238E27FC236}">
                      <a16:creationId xmlns:a16="http://schemas.microsoft.com/office/drawing/2014/main" id="{867F9D47-030D-4699-97DD-C228E5BAC4FF}"/>
                    </a:ext>
                  </a:extLst>
                </p:cNvPr>
                <p:cNvGrpSpPr/>
                <p:nvPr/>
              </p:nvGrpSpPr>
              <p:grpSpPr>
                <a:xfrm>
                  <a:off x="6470846" y="3230405"/>
                  <a:ext cx="341760" cy="261610"/>
                  <a:chOff x="4361055" y="1447251"/>
                  <a:chExt cx="341760" cy="261610"/>
                </a:xfrm>
              </p:grpSpPr>
              <p:sp>
                <p:nvSpPr>
                  <p:cNvPr id="155" name="Oval 154">
                    <a:extLst>
                      <a:ext uri="{FF2B5EF4-FFF2-40B4-BE49-F238E27FC236}">
                        <a16:creationId xmlns:a16="http://schemas.microsoft.com/office/drawing/2014/main" id="{C327DBCE-6CA7-405B-BC4D-5945F6A36E57}"/>
                      </a:ext>
                    </a:extLst>
                  </p:cNvPr>
                  <p:cNvSpPr/>
                  <p:nvPr/>
                </p:nvSpPr>
                <p:spPr>
                  <a:xfrm>
                    <a:off x="4409882" y="1456003"/>
                    <a:ext cx="244106" cy="244106"/>
                  </a:xfrm>
                  <a:prstGeom prst="ellipse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6" name="TextBox 155">
                    <a:extLst>
                      <a:ext uri="{FF2B5EF4-FFF2-40B4-BE49-F238E27FC236}">
                        <a16:creationId xmlns:a16="http://schemas.microsoft.com/office/drawing/2014/main" id="{F675F07D-C1ED-4E99-959B-B664A8EACEF8}"/>
                      </a:ext>
                    </a:extLst>
                  </p:cNvPr>
                  <p:cNvSpPr txBox="1"/>
                  <p:nvPr/>
                </p:nvSpPr>
                <p:spPr>
                  <a:xfrm>
                    <a:off x="4361055" y="1447251"/>
                    <a:ext cx="341760" cy="2616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a:t>02</a:t>
                    </a:r>
                  </a:p>
                </p:txBody>
              </p:sp>
            </p:grpSp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9110C392-4D39-4D46-BE53-1E61B367F581}"/>
                  </a:ext>
                </a:extLst>
              </p:cNvPr>
              <p:cNvGrpSpPr/>
              <p:nvPr/>
            </p:nvGrpSpPr>
            <p:grpSpPr>
              <a:xfrm>
                <a:off x="4764272" y="4382770"/>
                <a:ext cx="1521108" cy="1372272"/>
                <a:chOff x="4764272" y="4382770"/>
                <a:chExt cx="1521108" cy="1372272"/>
              </a:xfrm>
            </p:grpSpPr>
            <p:grpSp>
              <p:nvGrpSpPr>
                <p:cNvPr id="138" name="Group 137">
                  <a:extLst>
                    <a:ext uri="{FF2B5EF4-FFF2-40B4-BE49-F238E27FC236}">
                      <a16:creationId xmlns:a16="http://schemas.microsoft.com/office/drawing/2014/main" id="{E2596664-053B-40F7-8077-D1FC444C9E37}"/>
                    </a:ext>
                  </a:extLst>
                </p:cNvPr>
                <p:cNvGrpSpPr/>
                <p:nvPr/>
              </p:nvGrpSpPr>
              <p:grpSpPr>
                <a:xfrm>
                  <a:off x="4764272" y="4382770"/>
                  <a:ext cx="1372275" cy="1372272"/>
                  <a:chOff x="4764272" y="4382770"/>
                  <a:chExt cx="1372275" cy="1372272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B1F7F4FF-91EE-4A25-8E30-49F5E86F5E85}"/>
                      </a:ext>
                    </a:extLst>
                  </p:cNvPr>
                  <p:cNvGrpSpPr/>
                  <p:nvPr/>
                </p:nvGrpSpPr>
                <p:grpSpPr>
                  <a:xfrm>
                    <a:off x="4764272" y="4382770"/>
                    <a:ext cx="1372275" cy="1372272"/>
                    <a:chOff x="365406" y="1219200"/>
                    <a:chExt cx="2519908" cy="2519908"/>
                  </a:xfrm>
                </p:grpSpPr>
                <p:grpSp>
                  <p:nvGrpSpPr>
                    <p:cNvPr id="149" name="Group 148">
                      <a:extLst>
                        <a:ext uri="{FF2B5EF4-FFF2-40B4-BE49-F238E27FC236}">
                          <a16:creationId xmlns:a16="http://schemas.microsoft.com/office/drawing/2014/main" id="{E32892CB-E63F-4280-8CB9-A94E81BD4E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65406" y="1219200"/>
                      <a:ext cx="2519908" cy="2519908"/>
                      <a:chOff x="4777740" y="2110740"/>
                      <a:chExt cx="2636520" cy="2636520"/>
                    </a:xfrm>
                  </p:grpSpPr>
                  <p:sp>
                    <p:nvSpPr>
                      <p:cNvPr id="151" name="Arc 150">
                        <a:extLst>
                          <a:ext uri="{FF2B5EF4-FFF2-40B4-BE49-F238E27FC236}">
                            <a16:creationId xmlns:a16="http://schemas.microsoft.com/office/drawing/2014/main" id="{BF35FC91-6897-43DA-BF35-13AC2834EE0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77740" y="2110740"/>
                        <a:ext cx="2636520" cy="2636520"/>
                      </a:xfrm>
                      <a:prstGeom prst="arc">
                        <a:avLst>
                          <a:gd name="adj1" fmla="val 1640053"/>
                          <a:gd name="adj2" fmla="val 7103831"/>
                        </a:avLst>
                      </a:prstGeom>
                      <a:ln>
                        <a:solidFill>
                          <a:schemeClr val="bg2">
                            <a:lumMod val="8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IN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52" name="Arc 151">
                        <a:extLst>
                          <a:ext uri="{FF2B5EF4-FFF2-40B4-BE49-F238E27FC236}">
                            <a16:creationId xmlns:a16="http://schemas.microsoft.com/office/drawing/2014/main" id="{F1BD3279-999C-4018-A706-04BF2353F9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77740" y="2110740"/>
                        <a:ext cx="2636520" cy="2636520"/>
                      </a:xfrm>
                      <a:prstGeom prst="arc">
                        <a:avLst>
                          <a:gd name="adj1" fmla="val 9157479"/>
                          <a:gd name="adj2" fmla="val 20284695"/>
                        </a:avLst>
                      </a:prstGeom>
                      <a:ln>
                        <a:solidFill>
                          <a:schemeClr val="bg2">
                            <a:lumMod val="8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IN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150" name="Oval 149">
                      <a:extLst>
                        <a:ext uri="{FF2B5EF4-FFF2-40B4-BE49-F238E27FC236}">
                          <a16:creationId xmlns:a16="http://schemas.microsoft.com/office/drawing/2014/main" id="{3D7DCDE1-423C-4EDC-881D-DDC8AFC133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6758" y="1610553"/>
                      <a:ext cx="1737202" cy="1737202"/>
                    </a:xfrm>
                    <a:prstGeom prst="ellipse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B3F91FA6-0A8C-44C5-AE01-BDCA60CEFEE8}"/>
                      </a:ext>
                    </a:extLst>
                  </p:cNvPr>
                  <p:cNvGrpSpPr/>
                  <p:nvPr/>
                </p:nvGrpSpPr>
                <p:grpSpPr>
                  <a:xfrm>
                    <a:off x="5077660" y="4696157"/>
                    <a:ext cx="745500" cy="745498"/>
                    <a:chOff x="5077660" y="4696157"/>
                    <a:chExt cx="745500" cy="745498"/>
                  </a:xfrm>
                </p:grpSpPr>
                <p:sp>
                  <p:nvSpPr>
                    <p:cNvPr id="144" name="Oval 143">
                      <a:extLst>
                        <a:ext uri="{FF2B5EF4-FFF2-40B4-BE49-F238E27FC236}">
                          <a16:creationId xmlns:a16="http://schemas.microsoft.com/office/drawing/2014/main" id="{FD506833-9069-4E0A-8893-6DA5B69B3D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77660" y="4696157"/>
                      <a:ext cx="745500" cy="7454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145" name="Group 144">
                      <a:extLst>
                        <a:ext uri="{FF2B5EF4-FFF2-40B4-BE49-F238E27FC236}">
                          <a16:creationId xmlns:a16="http://schemas.microsoft.com/office/drawing/2014/main" id="{D640D371-AF16-443F-8E46-86602B965C1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283352" y="4860816"/>
                      <a:ext cx="334117" cy="416180"/>
                      <a:chOff x="3498851" y="5514975"/>
                      <a:chExt cx="814388" cy="1014413"/>
                    </a:xfrm>
                    <a:solidFill>
                      <a:schemeClr val="accent3"/>
                    </a:solidFill>
                  </p:grpSpPr>
                  <p:sp>
                    <p:nvSpPr>
                      <p:cNvPr id="146" name="Freeform 186">
                        <a:extLst>
                          <a:ext uri="{FF2B5EF4-FFF2-40B4-BE49-F238E27FC236}">
                            <a16:creationId xmlns:a16="http://schemas.microsoft.com/office/drawing/2014/main" id="{6C94EB9B-419C-4124-8285-A56357961805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500438" y="5514975"/>
                        <a:ext cx="812800" cy="730250"/>
                      </a:xfrm>
                      <a:custGeom>
                        <a:avLst/>
                        <a:gdLst>
                          <a:gd name="T0" fmla="*/ 44 w 955"/>
                          <a:gd name="T1" fmla="*/ 857 h 857"/>
                          <a:gd name="T2" fmla="*/ 87 w 955"/>
                          <a:gd name="T3" fmla="*/ 814 h 857"/>
                          <a:gd name="T4" fmla="*/ 87 w 955"/>
                          <a:gd name="T5" fmla="*/ 362 h 857"/>
                          <a:gd name="T6" fmla="*/ 255 w 955"/>
                          <a:gd name="T7" fmla="*/ 195 h 857"/>
                          <a:gd name="T8" fmla="*/ 701 w 955"/>
                          <a:gd name="T9" fmla="*/ 195 h 857"/>
                          <a:gd name="T10" fmla="*/ 701 w 955"/>
                          <a:gd name="T11" fmla="*/ 255 h 857"/>
                          <a:gd name="T12" fmla="*/ 725 w 955"/>
                          <a:gd name="T13" fmla="*/ 295 h 857"/>
                          <a:gd name="T14" fmla="*/ 747 w 955"/>
                          <a:gd name="T15" fmla="*/ 301 h 857"/>
                          <a:gd name="T16" fmla="*/ 772 w 955"/>
                          <a:gd name="T17" fmla="*/ 293 h 857"/>
                          <a:gd name="T18" fmla="*/ 934 w 955"/>
                          <a:gd name="T19" fmla="*/ 190 h 857"/>
                          <a:gd name="T20" fmla="*/ 955 w 955"/>
                          <a:gd name="T21" fmla="*/ 151 h 857"/>
                          <a:gd name="T22" fmla="*/ 934 w 955"/>
                          <a:gd name="T23" fmla="*/ 112 h 857"/>
                          <a:gd name="T24" fmla="*/ 934 w 955"/>
                          <a:gd name="T25" fmla="*/ 112 h 857"/>
                          <a:gd name="T26" fmla="*/ 771 w 955"/>
                          <a:gd name="T27" fmla="*/ 10 h 857"/>
                          <a:gd name="T28" fmla="*/ 724 w 955"/>
                          <a:gd name="T29" fmla="*/ 9 h 857"/>
                          <a:gd name="T30" fmla="*/ 700 w 955"/>
                          <a:gd name="T31" fmla="*/ 49 h 857"/>
                          <a:gd name="T32" fmla="*/ 700 w 955"/>
                          <a:gd name="T33" fmla="*/ 109 h 857"/>
                          <a:gd name="T34" fmla="*/ 255 w 955"/>
                          <a:gd name="T35" fmla="*/ 109 h 857"/>
                          <a:gd name="T36" fmla="*/ 0 w 955"/>
                          <a:gd name="T37" fmla="*/ 362 h 857"/>
                          <a:gd name="T38" fmla="*/ 0 w 955"/>
                          <a:gd name="T39" fmla="*/ 814 h 857"/>
                          <a:gd name="T40" fmla="*/ 44 w 955"/>
                          <a:gd name="T41" fmla="*/ 857 h 8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</a:cxnLst>
                        <a:rect l="0" t="0" r="r" b="b"/>
                        <a:pathLst>
                          <a:path w="955" h="857">
                            <a:moveTo>
                              <a:pt x="44" y="857"/>
                            </a:moveTo>
                            <a:cubicBezTo>
                              <a:pt x="67" y="857"/>
                              <a:pt x="87" y="837"/>
                              <a:pt x="87" y="814"/>
                            </a:cubicBezTo>
                            <a:lnTo>
                              <a:pt x="87" y="362"/>
                            </a:lnTo>
                            <a:cubicBezTo>
                              <a:pt x="87" y="270"/>
                              <a:pt x="162" y="195"/>
                              <a:pt x="255" y="195"/>
                            </a:cubicBezTo>
                            <a:lnTo>
                              <a:pt x="701" y="195"/>
                            </a:lnTo>
                            <a:lnTo>
                              <a:pt x="701" y="255"/>
                            </a:lnTo>
                            <a:cubicBezTo>
                              <a:pt x="701" y="272"/>
                              <a:pt x="710" y="287"/>
                              <a:pt x="725" y="295"/>
                            </a:cubicBezTo>
                            <a:cubicBezTo>
                              <a:pt x="732" y="299"/>
                              <a:pt x="740" y="301"/>
                              <a:pt x="747" y="301"/>
                            </a:cubicBezTo>
                            <a:cubicBezTo>
                              <a:pt x="756" y="301"/>
                              <a:pt x="765" y="299"/>
                              <a:pt x="772" y="293"/>
                            </a:cubicBezTo>
                            <a:lnTo>
                              <a:pt x="934" y="190"/>
                            </a:lnTo>
                            <a:cubicBezTo>
                              <a:pt x="947" y="181"/>
                              <a:pt x="955" y="167"/>
                              <a:pt x="955" y="151"/>
                            </a:cubicBezTo>
                            <a:cubicBezTo>
                              <a:pt x="955" y="135"/>
                              <a:pt x="947" y="121"/>
                              <a:pt x="934" y="112"/>
                            </a:cubicBezTo>
                            <a:lnTo>
                              <a:pt x="934" y="112"/>
                            </a:lnTo>
                            <a:lnTo>
                              <a:pt x="771" y="10"/>
                            </a:lnTo>
                            <a:cubicBezTo>
                              <a:pt x="757" y="1"/>
                              <a:pt x="739" y="0"/>
                              <a:pt x="724" y="9"/>
                            </a:cubicBezTo>
                            <a:cubicBezTo>
                              <a:pt x="708" y="16"/>
                              <a:pt x="700" y="32"/>
                              <a:pt x="700" y="49"/>
                            </a:cubicBezTo>
                            <a:lnTo>
                              <a:pt x="700" y="109"/>
                            </a:lnTo>
                            <a:lnTo>
                              <a:pt x="255" y="109"/>
                            </a:lnTo>
                            <a:cubicBezTo>
                              <a:pt x="114" y="109"/>
                              <a:pt x="0" y="222"/>
                              <a:pt x="0" y="362"/>
                            </a:cubicBezTo>
                            <a:lnTo>
                              <a:pt x="0" y="814"/>
                            </a:lnTo>
                            <a:cubicBezTo>
                              <a:pt x="0" y="839"/>
                              <a:pt x="19" y="857"/>
                              <a:pt x="44" y="857"/>
                            </a:cubicBezTo>
                            <a:close/>
                          </a:path>
                        </a:pathLst>
                      </a:custGeom>
                      <a:grpFill/>
                      <a:ln w="0">
                        <a:noFill/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47" name="Freeform 187">
                        <a:extLst>
                          <a:ext uri="{FF2B5EF4-FFF2-40B4-BE49-F238E27FC236}">
                            <a16:creationId xmlns:a16="http://schemas.microsoft.com/office/drawing/2014/main" id="{FB73B984-26C5-471E-9EBC-CF5950036479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498851" y="5799138"/>
                        <a:ext cx="814388" cy="730250"/>
                      </a:xfrm>
                      <a:custGeom>
                        <a:avLst/>
                        <a:gdLst>
                          <a:gd name="T0" fmla="*/ 910 w 955"/>
                          <a:gd name="T1" fmla="*/ 0 h 856"/>
                          <a:gd name="T2" fmla="*/ 866 w 955"/>
                          <a:gd name="T3" fmla="*/ 44 h 856"/>
                          <a:gd name="T4" fmla="*/ 866 w 955"/>
                          <a:gd name="T5" fmla="*/ 495 h 856"/>
                          <a:gd name="T6" fmla="*/ 698 w 955"/>
                          <a:gd name="T7" fmla="*/ 662 h 856"/>
                          <a:gd name="T8" fmla="*/ 253 w 955"/>
                          <a:gd name="T9" fmla="*/ 662 h 856"/>
                          <a:gd name="T10" fmla="*/ 253 w 955"/>
                          <a:gd name="T11" fmla="*/ 602 h 856"/>
                          <a:gd name="T12" fmla="*/ 230 w 955"/>
                          <a:gd name="T13" fmla="*/ 562 h 856"/>
                          <a:gd name="T14" fmla="*/ 182 w 955"/>
                          <a:gd name="T15" fmla="*/ 564 h 856"/>
                          <a:gd name="T16" fmla="*/ 21 w 955"/>
                          <a:gd name="T17" fmla="*/ 667 h 856"/>
                          <a:gd name="T18" fmla="*/ 0 w 955"/>
                          <a:gd name="T19" fmla="*/ 706 h 856"/>
                          <a:gd name="T20" fmla="*/ 21 w 955"/>
                          <a:gd name="T21" fmla="*/ 745 h 856"/>
                          <a:gd name="T22" fmla="*/ 21 w 955"/>
                          <a:gd name="T23" fmla="*/ 745 h 856"/>
                          <a:gd name="T24" fmla="*/ 182 w 955"/>
                          <a:gd name="T25" fmla="*/ 849 h 856"/>
                          <a:gd name="T26" fmla="*/ 207 w 955"/>
                          <a:gd name="T27" fmla="*/ 856 h 856"/>
                          <a:gd name="T28" fmla="*/ 230 w 955"/>
                          <a:gd name="T29" fmla="*/ 850 h 856"/>
                          <a:gd name="T30" fmla="*/ 253 w 955"/>
                          <a:gd name="T31" fmla="*/ 810 h 856"/>
                          <a:gd name="T32" fmla="*/ 253 w 955"/>
                          <a:gd name="T33" fmla="*/ 749 h 856"/>
                          <a:gd name="T34" fmla="*/ 700 w 955"/>
                          <a:gd name="T35" fmla="*/ 749 h 856"/>
                          <a:gd name="T36" fmla="*/ 955 w 955"/>
                          <a:gd name="T37" fmla="*/ 493 h 856"/>
                          <a:gd name="T38" fmla="*/ 955 w 955"/>
                          <a:gd name="T39" fmla="*/ 43 h 856"/>
                          <a:gd name="T40" fmla="*/ 910 w 955"/>
                          <a:gd name="T41" fmla="*/ 0 h 856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</a:cxnLst>
                        <a:rect l="0" t="0" r="r" b="b"/>
                        <a:pathLst>
                          <a:path w="955" h="856">
                            <a:moveTo>
                              <a:pt x="910" y="0"/>
                            </a:moveTo>
                            <a:cubicBezTo>
                              <a:pt x="886" y="0"/>
                              <a:pt x="866" y="20"/>
                              <a:pt x="866" y="44"/>
                            </a:cubicBezTo>
                            <a:lnTo>
                              <a:pt x="866" y="495"/>
                            </a:lnTo>
                            <a:cubicBezTo>
                              <a:pt x="866" y="587"/>
                              <a:pt x="791" y="662"/>
                              <a:pt x="698" y="662"/>
                            </a:cubicBezTo>
                            <a:lnTo>
                              <a:pt x="253" y="662"/>
                            </a:lnTo>
                            <a:lnTo>
                              <a:pt x="253" y="602"/>
                            </a:lnTo>
                            <a:cubicBezTo>
                              <a:pt x="253" y="585"/>
                              <a:pt x="245" y="570"/>
                              <a:pt x="230" y="562"/>
                            </a:cubicBezTo>
                            <a:cubicBezTo>
                              <a:pt x="215" y="555"/>
                              <a:pt x="197" y="555"/>
                              <a:pt x="182" y="564"/>
                            </a:cubicBezTo>
                            <a:lnTo>
                              <a:pt x="21" y="667"/>
                            </a:lnTo>
                            <a:cubicBezTo>
                              <a:pt x="7" y="676"/>
                              <a:pt x="0" y="690"/>
                              <a:pt x="0" y="706"/>
                            </a:cubicBezTo>
                            <a:cubicBezTo>
                              <a:pt x="0" y="722"/>
                              <a:pt x="7" y="736"/>
                              <a:pt x="21" y="745"/>
                            </a:cubicBezTo>
                            <a:lnTo>
                              <a:pt x="21" y="745"/>
                            </a:lnTo>
                            <a:lnTo>
                              <a:pt x="182" y="849"/>
                            </a:lnTo>
                            <a:cubicBezTo>
                              <a:pt x="190" y="854"/>
                              <a:pt x="198" y="856"/>
                              <a:pt x="207" y="856"/>
                            </a:cubicBezTo>
                            <a:cubicBezTo>
                              <a:pt x="215" y="856"/>
                              <a:pt x="222" y="854"/>
                              <a:pt x="230" y="850"/>
                            </a:cubicBezTo>
                            <a:cubicBezTo>
                              <a:pt x="245" y="842"/>
                              <a:pt x="253" y="826"/>
                              <a:pt x="253" y="810"/>
                            </a:cubicBezTo>
                            <a:lnTo>
                              <a:pt x="253" y="749"/>
                            </a:lnTo>
                            <a:lnTo>
                              <a:pt x="700" y="749"/>
                            </a:lnTo>
                            <a:cubicBezTo>
                              <a:pt x="840" y="749"/>
                              <a:pt x="955" y="635"/>
                              <a:pt x="955" y="493"/>
                            </a:cubicBezTo>
                            <a:lnTo>
                              <a:pt x="955" y="43"/>
                            </a:lnTo>
                            <a:cubicBezTo>
                              <a:pt x="953" y="18"/>
                              <a:pt x="935" y="0"/>
                              <a:pt x="910" y="0"/>
                            </a:cubicBezTo>
                            <a:close/>
                          </a:path>
                        </a:pathLst>
                      </a:custGeom>
                      <a:grpFill/>
                      <a:ln w="0">
                        <a:noFill/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48" name="Freeform 188">
                        <a:extLst>
                          <a:ext uri="{FF2B5EF4-FFF2-40B4-BE49-F238E27FC236}">
                            <a16:creationId xmlns:a16="http://schemas.microsoft.com/office/drawing/2014/main" id="{C8BE804C-EBA8-4FF4-A052-3A7228390CDD}"/>
                          </a:ext>
                        </a:extLst>
                      </p:cNvPr>
                      <p:cNvSpPr>
                        <a:spLocks noEditPoints="1"/>
                      </p:cNvSpPr>
                      <p:nvPr/>
                    </p:nvSpPr>
                    <p:spPr bwMode="auto">
                      <a:xfrm>
                        <a:off x="3660776" y="5775325"/>
                        <a:ext cx="490538" cy="493713"/>
                      </a:xfrm>
                      <a:custGeom>
                        <a:avLst/>
                        <a:gdLst>
                          <a:gd name="T0" fmla="*/ 555 w 575"/>
                          <a:gd name="T1" fmla="*/ 343 h 578"/>
                          <a:gd name="T2" fmla="*/ 575 w 575"/>
                          <a:gd name="T3" fmla="*/ 258 h 578"/>
                          <a:gd name="T4" fmla="*/ 483 w 575"/>
                          <a:gd name="T5" fmla="*/ 228 h 578"/>
                          <a:gd name="T6" fmla="*/ 468 w 575"/>
                          <a:gd name="T7" fmla="*/ 199 h 578"/>
                          <a:gd name="T8" fmla="*/ 516 w 575"/>
                          <a:gd name="T9" fmla="*/ 135 h 578"/>
                          <a:gd name="T10" fmla="*/ 471 w 575"/>
                          <a:gd name="T11" fmla="*/ 62 h 578"/>
                          <a:gd name="T12" fmla="*/ 385 w 575"/>
                          <a:gd name="T13" fmla="*/ 105 h 578"/>
                          <a:gd name="T14" fmla="*/ 353 w 575"/>
                          <a:gd name="T15" fmla="*/ 97 h 578"/>
                          <a:gd name="T16" fmla="*/ 341 w 575"/>
                          <a:gd name="T17" fmla="*/ 20 h 578"/>
                          <a:gd name="T18" fmla="*/ 256 w 575"/>
                          <a:gd name="T19" fmla="*/ 0 h 578"/>
                          <a:gd name="T20" fmla="*/ 226 w 575"/>
                          <a:gd name="T21" fmla="*/ 92 h 578"/>
                          <a:gd name="T22" fmla="*/ 197 w 575"/>
                          <a:gd name="T23" fmla="*/ 107 h 578"/>
                          <a:gd name="T24" fmla="*/ 133 w 575"/>
                          <a:gd name="T25" fmla="*/ 60 h 578"/>
                          <a:gd name="T26" fmla="*/ 59 w 575"/>
                          <a:gd name="T27" fmla="*/ 105 h 578"/>
                          <a:gd name="T28" fmla="*/ 105 w 575"/>
                          <a:gd name="T29" fmla="*/ 192 h 578"/>
                          <a:gd name="T30" fmla="*/ 96 w 575"/>
                          <a:gd name="T31" fmla="*/ 223 h 578"/>
                          <a:gd name="T32" fmla="*/ 20 w 575"/>
                          <a:gd name="T33" fmla="*/ 235 h 578"/>
                          <a:gd name="T34" fmla="*/ 0 w 575"/>
                          <a:gd name="T35" fmla="*/ 320 h 578"/>
                          <a:gd name="T36" fmla="*/ 91 w 575"/>
                          <a:gd name="T37" fmla="*/ 350 h 578"/>
                          <a:gd name="T38" fmla="*/ 106 w 575"/>
                          <a:gd name="T39" fmla="*/ 379 h 578"/>
                          <a:gd name="T40" fmla="*/ 58 w 575"/>
                          <a:gd name="T41" fmla="*/ 443 h 578"/>
                          <a:gd name="T42" fmla="*/ 103 w 575"/>
                          <a:gd name="T43" fmla="*/ 517 h 578"/>
                          <a:gd name="T44" fmla="*/ 190 w 575"/>
                          <a:gd name="T45" fmla="*/ 473 h 578"/>
                          <a:gd name="T46" fmla="*/ 221 w 575"/>
                          <a:gd name="T47" fmla="*/ 482 h 578"/>
                          <a:gd name="T48" fmla="*/ 233 w 575"/>
                          <a:gd name="T49" fmla="*/ 558 h 578"/>
                          <a:gd name="T50" fmla="*/ 318 w 575"/>
                          <a:gd name="T51" fmla="*/ 578 h 578"/>
                          <a:gd name="T52" fmla="*/ 348 w 575"/>
                          <a:gd name="T53" fmla="*/ 487 h 578"/>
                          <a:gd name="T54" fmla="*/ 377 w 575"/>
                          <a:gd name="T55" fmla="*/ 472 h 578"/>
                          <a:gd name="T56" fmla="*/ 441 w 575"/>
                          <a:gd name="T57" fmla="*/ 518 h 578"/>
                          <a:gd name="T58" fmla="*/ 514 w 575"/>
                          <a:gd name="T59" fmla="*/ 473 h 578"/>
                          <a:gd name="T60" fmla="*/ 469 w 575"/>
                          <a:gd name="T61" fmla="*/ 387 h 578"/>
                          <a:gd name="T62" fmla="*/ 478 w 575"/>
                          <a:gd name="T63" fmla="*/ 355 h 578"/>
                          <a:gd name="T64" fmla="*/ 287 w 575"/>
                          <a:gd name="T65" fmla="*/ 400 h 578"/>
                          <a:gd name="T66" fmla="*/ 287 w 575"/>
                          <a:gd name="T67" fmla="*/ 178 h 578"/>
                          <a:gd name="T68" fmla="*/ 287 w 575"/>
                          <a:gd name="T69" fmla="*/ 400 h 578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</a:cxnLst>
                        <a:rect l="0" t="0" r="r" b="b"/>
                        <a:pathLst>
                          <a:path w="575" h="578">
                            <a:moveTo>
                              <a:pt x="483" y="350"/>
                            </a:moveTo>
                            <a:lnTo>
                              <a:pt x="555" y="343"/>
                            </a:lnTo>
                            <a:cubicBezTo>
                              <a:pt x="566" y="342"/>
                              <a:pt x="575" y="332"/>
                              <a:pt x="575" y="320"/>
                            </a:cubicBezTo>
                            <a:lnTo>
                              <a:pt x="575" y="258"/>
                            </a:lnTo>
                            <a:cubicBezTo>
                              <a:pt x="575" y="247"/>
                              <a:pt x="566" y="237"/>
                              <a:pt x="555" y="235"/>
                            </a:cubicBezTo>
                            <a:lnTo>
                              <a:pt x="483" y="228"/>
                            </a:lnTo>
                            <a:cubicBezTo>
                              <a:pt x="481" y="228"/>
                              <a:pt x="478" y="225"/>
                              <a:pt x="478" y="223"/>
                            </a:cubicBezTo>
                            <a:cubicBezTo>
                              <a:pt x="476" y="215"/>
                              <a:pt x="472" y="207"/>
                              <a:pt x="468" y="199"/>
                            </a:cubicBezTo>
                            <a:cubicBezTo>
                              <a:pt x="467" y="197"/>
                              <a:pt x="467" y="194"/>
                              <a:pt x="469" y="192"/>
                            </a:cubicBezTo>
                            <a:lnTo>
                              <a:pt x="516" y="135"/>
                            </a:lnTo>
                            <a:cubicBezTo>
                              <a:pt x="523" y="127"/>
                              <a:pt x="522" y="113"/>
                              <a:pt x="515" y="105"/>
                            </a:cubicBezTo>
                            <a:lnTo>
                              <a:pt x="471" y="62"/>
                            </a:lnTo>
                            <a:cubicBezTo>
                              <a:pt x="462" y="53"/>
                              <a:pt x="450" y="53"/>
                              <a:pt x="441" y="60"/>
                            </a:cubicBezTo>
                            <a:lnTo>
                              <a:pt x="385" y="105"/>
                            </a:lnTo>
                            <a:cubicBezTo>
                              <a:pt x="382" y="107"/>
                              <a:pt x="380" y="108"/>
                              <a:pt x="377" y="107"/>
                            </a:cubicBezTo>
                            <a:cubicBezTo>
                              <a:pt x="370" y="103"/>
                              <a:pt x="362" y="99"/>
                              <a:pt x="353" y="97"/>
                            </a:cubicBezTo>
                            <a:cubicBezTo>
                              <a:pt x="351" y="95"/>
                              <a:pt x="350" y="94"/>
                              <a:pt x="348" y="92"/>
                            </a:cubicBezTo>
                            <a:lnTo>
                              <a:pt x="341" y="20"/>
                            </a:lnTo>
                            <a:cubicBezTo>
                              <a:pt x="340" y="9"/>
                              <a:pt x="330" y="0"/>
                              <a:pt x="318" y="0"/>
                            </a:cubicBezTo>
                            <a:lnTo>
                              <a:pt x="256" y="0"/>
                            </a:lnTo>
                            <a:cubicBezTo>
                              <a:pt x="245" y="0"/>
                              <a:pt x="235" y="9"/>
                              <a:pt x="233" y="20"/>
                            </a:cubicBezTo>
                            <a:lnTo>
                              <a:pt x="226" y="92"/>
                            </a:lnTo>
                            <a:cubicBezTo>
                              <a:pt x="226" y="94"/>
                              <a:pt x="223" y="97"/>
                              <a:pt x="221" y="97"/>
                            </a:cubicBezTo>
                            <a:cubicBezTo>
                              <a:pt x="213" y="99"/>
                              <a:pt x="205" y="103"/>
                              <a:pt x="197" y="107"/>
                            </a:cubicBezTo>
                            <a:cubicBezTo>
                              <a:pt x="195" y="108"/>
                              <a:pt x="192" y="108"/>
                              <a:pt x="190" y="105"/>
                            </a:cubicBezTo>
                            <a:lnTo>
                              <a:pt x="133" y="60"/>
                            </a:lnTo>
                            <a:cubicBezTo>
                              <a:pt x="125" y="53"/>
                              <a:pt x="111" y="54"/>
                              <a:pt x="103" y="62"/>
                            </a:cubicBezTo>
                            <a:lnTo>
                              <a:pt x="59" y="105"/>
                            </a:lnTo>
                            <a:cubicBezTo>
                              <a:pt x="51" y="114"/>
                              <a:pt x="51" y="127"/>
                              <a:pt x="58" y="135"/>
                            </a:cubicBezTo>
                            <a:lnTo>
                              <a:pt x="105" y="192"/>
                            </a:lnTo>
                            <a:cubicBezTo>
                              <a:pt x="106" y="194"/>
                              <a:pt x="107" y="197"/>
                              <a:pt x="106" y="199"/>
                            </a:cubicBezTo>
                            <a:cubicBezTo>
                              <a:pt x="102" y="207"/>
                              <a:pt x="98" y="214"/>
                              <a:pt x="96" y="223"/>
                            </a:cubicBezTo>
                            <a:cubicBezTo>
                              <a:pt x="95" y="225"/>
                              <a:pt x="93" y="227"/>
                              <a:pt x="91" y="228"/>
                            </a:cubicBezTo>
                            <a:lnTo>
                              <a:pt x="20" y="235"/>
                            </a:lnTo>
                            <a:cubicBezTo>
                              <a:pt x="8" y="237"/>
                              <a:pt x="0" y="247"/>
                              <a:pt x="0" y="258"/>
                            </a:cubicBezTo>
                            <a:lnTo>
                              <a:pt x="0" y="320"/>
                            </a:lnTo>
                            <a:cubicBezTo>
                              <a:pt x="0" y="332"/>
                              <a:pt x="8" y="342"/>
                              <a:pt x="20" y="343"/>
                            </a:cubicBezTo>
                            <a:lnTo>
                              <a:pt x="91" y="350"/>
                            </a:lnTo>
                            <a:cubicBezTo>
                              <a:pt x="93" y="350"/>
                              <a:pt x="96" y="353"/>
                              <a:pt x="96" y="355"/>
                            </a:cubicBezTo>
                            <a:cubicBezTo>
                              <a:pt x="98" y="363"/>
                              <a:pt x="102" y="371"/>
                              <a:pt x="106" y="379"/>
                            </a:cubicBezTo>
                            <a:cubicBezTo>
                              <a:pt x="107" y="382"/>
                              <a:pt x="107" y="384"/>
                              <a:pt x="105" y="387"/>
                            </a:cubicBezTo>
                            <a:lnTo>
                              <a:pt x="58" y="443"/>
                            </a:lnTo>
                            <a:cubicBezTo>
                              <a:pt x="51" y="452"/>
                              <a:pt x="52" y="465"/>
                              <a:pt x="60" y="473"/>
                            </a:cubicBezTo>
                            <a:lnTo>
                              <a:pt x="103" y="517"/>
                            </a:lnTo>
                            <a:cubicBezTo>
                              <a:pt x="112" y="525"/>
                              <a:pt x="125" y="525"/>
                              <a:pt x="133" y="518"/>
                            </a:cubicBezTo>
                            <a:lnTo>
                              <a:pt x="190" y="473"/>
                            </a:lnTo>
                            <a:cubicBezTo>
                              <a:pt x="192" y="472"/>
                              <a:pt x="194" y="470"/>
                              <a:pt x="197" y="472"/>
                            </a:cubicBezTo>
                            <a:cubicBezTo>
                              <a:pt x="205" y="475"/>
                              <a:pt x="212" y="479"/>
                              <a:pt x="221" y="482"/>
                            </a:cubicBezTo>
                            <a:cubicBezTo>
                              <a:pt x="223" y="483"/>
                              <a:pt x="224" y="484"/>
                              <a:pt x="226" y="487"/>
                            </a:cubicBezTo>
                            <a:lnTo>
                              <a:pt x="233" y="558"/>
                            </a:lnTo>
                            <a:cubicBezTo>
                              <a:pt x="235" y="569"/>
                              <a:pt x="244" y="578"/>
                              <a:pt x="256" y="578"/>
                            </a:cubicBezTo>
                            <a:lnTo>
                              <a:pt x="318" y="578"/>
                            </a:lnTo>
                            <a:cubicBezTo>
                              <a:pt x="329" y="578"/>
                              <a:pt x="340" y="569"/>
                              <a:pt x="341" y="558"/>
                            </a:cubicBezTo>
                            <a:lnTo>
                              <a:pt x="348" y="487"/>
                            </a:lnTo>
                            <a:cubicBezTo>
                              <a:pt x="348" y="484"/>
                              <a:pt x="351" y="482"/>
                              <a:pt x="353" y="482"/>
                            </a:cubicBezTo>
                            <a:cubicBezTo>
                              <a:pt x="361" y="479"/>
                              <a:pt x="369" y="475"/>
                              <a:pt x="377" y="472"/>
                            </a:cubicBezTo>
                            <a:cubicBezTo>
                              <a:pt x="379" y="470"/>
                              <a:pt x="382" y="470"/>
                              <a:pt x="384" y="473"/>
                            </a:cubicBezTo>
                            <a:lnTo>
                              <a:pt x="441" y="518"/>
                            </a:lnTo>
                            <a:cubicBezTo>
                              <a:pt x="449" y="525"/>
                              <a:pt x="463" y="524"/>
                              <a:pt x="471" y="517"/>
                            </a:cubicBezTo>
                            <a:lnTo>
                              <a:pt x="514" y="473"/>
                            </a:lnTo>
                            <a:cubicBezTo>
                              <a:pt x="523" y="464"/>
                              <a:pt x="523" y="452"/>
                              <a:pt x="516" y="443"/>
                            </a:cubicBezTo>
                            <a:lnTo>
                              <a:pt x="469" y="387"/>
                            </a:lnTo>
                            <a:cubicBezTo>
                              <a:pt x="468" y="384"/>
                              <a:pt x="467" y="382"/>
                              <a:pt x="468" y="379"/>
                            </a:cubicBezTo>
                            <a:cubicBezTo>
                              <a:pt x="472" y="371"/>
                              <a:pt x="476" y="364"/>
                              <a:pt x="478" y="355"/>
                            </a:cubicBezTo>
                            <a:cubicBezTo>
                              <a:pt x="478" y="352"/>
                              <a:pt x="481" y="350"/>
                              <a:pt x="483" y="350"/>
                            </a:cubicBezTo>
                            <a:close/>
                            <a:moveTo>
                              <a:pt x="287" y="400"/>
                            </a:moveTo>
                            <a:cubicBezTo>
                              <a:pt x="226" y="400"/>
                              <a:pt x="176" y="350"/>
                              <a:pt x="176" y="289"/>
                            </a:cubicBezTo>
                            <a:cubicBezTo>
                              <a:pt x="176" y="228"/>
                              <a:pt x="226" y="178"/>
                              <a:pt x="287" y="178"/>
                            </a:cubicBezTo>
                            <a:cubicBezTo>
                              <a:pt x="348" y="178"/>
                              <a:pt x="398" y="228"/>
                              <a:pt x="398" y="289"/>
                            </a:cubicBezTo>
                            <a:cubicBezTo>
                              <a:pt x="398" y="350"/>
                              <a:pt x="348" y="400"/>
                              <a:pt x="287" y="400"/>
                            </a:cubicBezTo>
                            <a:close/>
                          </a:path>
                        </a:pathLst>
                      </a:custGeom>
                      <a:grpFill/>
                      <a:ln w="0">
                        <a:noFill/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39" name="Group 138">
                  <a:extLst>
                    <a:ext uri="{FF2B5EF4-FFF2-40B4-BE49-F238E27FC236}">
                      <a16:creationId xmlns:a16="http://schemas.microsoft.com/office/drawing/2014/main" id="{6904FB91-37B7-47AA-ABDC-7AFAEF3B4567}"/>
                    </a:ext>
                  </a:extLst>
                </p:cNvPr>
                <p:cNvGrpSpPr/>
                <p:nvPr/>
              </p:nvGrpSpPr>
              <p:grpSpPr>
                <a:xfrm>
                  <a:off x="5943620" y="4953022"/>
                  <a:ext cx="341760" cy="261610"/>
                  <a:chOff x="4353533" y="1463644"/>
                  <a:chExt cx="341760" cy="261610"/>
                </a:xfrm>
              </p:grpSpPr>
              <p:sp>
                <p:nvSpPr>
                  <p:cNvPr id="140" name="Oval 139">
                    <a:extLst>
                      <a:ext uri="{FF2B5EF4-FFF2-40B4-BE49-F238E27FC236}">
                        <a16:creationId xmlns:a16="http://schemas.microsoft.com/office/drawing/2014/main" id="{6AC6083E-DBBA-44EF-9FEE-1B96324722E0}"/>
                      </a:ext>
                    </a:extLst>
                  </p:cNvPr>
                  <p:cNvSpPr/>
                  <p:nvPr/>
                </p:nvSpPr>
                <p:spPr>
                  <a:xfrm>
                    <a:off x="4402360" y="1472396"/>
                    <a:ext cx="244106" cy="244106"/>
                  </a:xfrm>
                  <a:prstGeom prst="ellipse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" name="TextBox 140">
                    <a:extLst>
                      <a:ext uri="{FF2B5EF4-FFF2-40B4-BE49-F238E27FC236}">
                        <a16:creationId xmlns:a16="http://schemas.microsoft.com/office/drawing/2014/main" id="{DDAD7C3C-AA52-4667-9023-6DE8F2647D5C}"/>
                      </a:ext>
                    </a:extLst>
                  </p:cNvPr>
                  <p:cNvSpPr txBox="1"/>
                  <p:nvPr/>
                </p:nvSpPr>
                <p:spPr>
                  <a:xfrm>
                    <a:off x="4353533" y="1463644"/>
                    <a:ext cx="341760" cy="2616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a:t>03</a:t>
                    </a:r>
                  </a:p>
                </p:txBody>
              </p:sp>
            </p:grpSp>
          </p:grp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BBC46D38-CEA4-4441-999C-CD7863D1E24B}"/>
                  </a:ext>
                </a:extLst>
              </p:cNvPr>
              <p:cNvGrpSpPr/>
              <p:nvPr/>
            </p:nvGrpSpPr>
            <p:grpSpPr>
              <a:xfrm>
                <a:off x="2993570" y="4382770"/>
                <a:ext cx="1373064" cy="1372272"/>
                <a:chOff x="2993570" y="4382770"/>
                <a:chExt cx="1373064" cy="1372272"/>
              </a:xfrm>
            </p:grpSpPr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E298163F-074E-4413-93DE-4BFB8BB31D86}"/>
                    </a:ext>
                  </a:extLst>
                </p:cNvPr>
                <p:cNvGrpSpPr/>
                <p:nvPr/>
              </p:nvGrpSpPr>
              <p:grpSpPr>
                <a:xfrm>
                  <a:off x="2994359" y="4382770"/>
                  <a:ext cx="1372275" cy="1372272"/>
                  <a:chOff x="2994359" y="4382770"/>
                  <a:chExt cx="1372275" cy="1372272"/>
                </a:xfrm>
              </p:grpSpPr>
              <p:grpSp>
                <p:nvGrpSpPr>
                  <p:cNvPr id="125" name="Group 124">
                    <a:extLst>
                      <a:ext uri="{FF2B5EF4-FFF2-40B4-BE49-F238E27FC236}">
                        <a16:creationId xmlns:a16="http://schemas.microsoft.com/office/drawing/2014/main" id="{8750C90A-5D8A-4119-BBBB-119A3C1D9EE7}"/>
                      </a:ext>
                    </a:extLst>
                  </p:cNvPr>
                  <p:cNvGrpSpPr/>
                  <p:nvPr/>
                </p:nvGrpSpPr>
                <p:grpSpPr>
                  <a:xfrm>
                    <a:off x="2994359" y="4382770"/>
                    <a:ext cx="1372275" cy="1372272"/>
                    <a:chOff x="365406" y="1219200"/>
                    <a:chExt cx="2519908" cy="2519908"/>
                  </a:xfrm>
                </p:grpSpPr>
                <p:grpSp>
                  <p:nvGrpSpPr>
                    <p:cNvPr id="134" name="Group 133">
                      <a:extLst>
                        <a:ext uri="{FF2B5EF4-FFF2-40B4-BE49-F238E27FC236}">
                          <a16:creationId xmlns:a16="http://schemas.microsoft.com/office/drawing/2014/main" id="{FC05BF92-2D3B-4D65-BD53-D204AF5518C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65406" y="1219200"/>
                      <a:ext cx="2519908" cy="2519908"/>
                      <a:chOff x="4777740" y="2110740"/>
                      <a:chExt cx="2636520" cy="2636520"/>
                    </a:xfrm>
                  </p:grpSpPr>
                  <p:sp>
                    <p:nvSpPr>
                      <p:cNvPr id="136" name="Arc 135">
                        <a:extLst>
                          <a:ext uri="{FF2B5EF4-FFF2-40B4-BE49-F238E27FC236}">
                            <a16:creationId xmlns:a16="http://schemas.microsoft.com/office/drawing/2014/main" id="{7BC8A4A0-EDA3-4CA8-AEFA-7104A8AA5D5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77740" y="2110740"/>
                        <a:ext cx="2636520" cy="2636520"/>
                      </a:xfrm>
                      <a:prstGeom prst="arc">
                        <a:avLst>
                          <a:gd name="adj1" fmla="val 1640053"/>
                          <a:gd name="adj2" fmla="val 7103831"/>
                        </a:avLst>
                      </a:prstGeom>
                      <a:ln>
                        <a:solidFill>
                          <a:schemeClr val="bg2">
                            <a:lumMod val="8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IN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37" name="Arc 136">
                        <a:extLst>
                          <a:ext uri="{FF2B5EF4-FFF2-40B4-BE49-F238E27FC236}">
                            <a16:creationId xmlns:a16="http://schemas.microsoft.com/office/drawing/2014/main" id="{E23E579A-65AA-401A-B0E6-1EEE529C9F6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77740" y="2110740"/>
                        <a:ext cx="2636520" cy="2636520"/>
                      </a:xfrm>
                      <a:prstGeom prst="arc">
                        <a:avLst>
                          <a:gd name="adj1" fmla="val 9157479"/>
                          <a:gd name="adj2" fmla="val 20284695"/>
                        </a:avLst>
                      </a:prstGeom>
                      <a:ln>
                        <a:solidFill>
                          <a:schemeClr val="bg2">
                            <a:lumMod val="8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4572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IN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135" name="Oval 134">
                      <a:extLst>
                        <a:ext uri="{FF2B5EF4-FFF2-40B4-BE49-F238E27FC236}">
                          <a16:creationId xmlns:a16="http://schemas.microsoft.com/office/drawing/2014/main" id="{606E5D32-F0EF-4805-AD04-2998838B8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6758" y="1610553"/>
                      <a:ext cx="1737202" cy="1737202"/>
                    </a:xfrm>
                    <a:prstGeom prst="ellipse">
                      <a:avLst/>
                    </a:prstGeom>
                    <a:solidFill>
                      <a:schemeClr val="accent2">
                        <a:lumMod val="40000"/>
                        <a:lumOff val="60000"/>
                      </a:schemeClr>
                    </a:solidFill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26" name="Group 125">
                    <a:extLst>
                      <a:ext uri="{FF2B5EF4-FFF2-40B4-BE49-F238E27FC236}">
                        <a16:creationId xmlns:a16="http://schemas.microsoft.com/office/drawing/2014/main" id="{7E948CC9-C67E-4BAD-AA16-DD485F956CBD}"/>
                      </a:ext>
                    </a:extLst>
                  </p:cNvPr>
                  <p:cNvGrpSpPr/>
                  <p:nvPr/>
                </p:nvGrpSpPr>
                <p:grpSpPr>
                  <a:xfrm>
                    <a:off x="3307747" y="4696157"/>
                    <a:ext cx="745500" cy="745498"/>
                    <a:chOff x="3307747" y="4696157"/>
                    <a:chExt cx="745500" cy="745498"/>
                  </a:xfrm>
                </p:grpSpPr>
                <p:sp>
                  <p:nvSpPr>
                    <p:cNvPr id="127" name="Oval 126">
                      <a:extLst>
                        <a:ext uri="{FF2B5EF4-FFF2-40B4-BE49-F238E27FC236}">
                          <a16:creationId xmlns:a16="http://schemas.microsoft.com/office/drawing/2014/main" id="{6A7500B7-9F9B-440A-9FFC-4712C25079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307747" y="4696157"/>
                      <a:ext cx="745500" cy="7454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128" name="Group 127">
                      <a:extLst>
                        <a:ext uri="{FF2B5EF4-FFF2-40B4-BE49-F238E27FC236}">
                          <a16:creationId xmlns:a16="http://schemas.microsoft.com/office/drawing/2014/main" id="{8063DE1A-4549-44BB-BF3F-D896C4E10D6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35974" y="4868995"/>
                      <a:ext cx="289047" cy="399822"/>
                      <a:chOff x="3389814" y="5048966"/>
                      <a:chExt cx="312862" cy="432764"/>
                    </a:xfrm>
                    <a:solidFill>
                      <a:schemeClr val="accent2"/>
                    </a:solidFill>
                  </p:grpSpPr>
                  <p:sp>
                    <p:nvSpPr>
                      <p:cNvPr id="129" name="Freeform 134">
                        <a:extLst>
                          <a:ext uri="{FF2B5EF4-FFF2-40B4-BE49-F238E27FC236}">
                            <a16:creationId xmlns:a16="http://schemas.microsoft.com/office/drawing/2014/main" id="{E6628FF4-8CB7-44DA-A8BE-CC4BFACF20E5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481506" y="5048966"/>
                        <a:ext cx="128974" cy="73555"/>
                      </a:xfrm>
                      <a:custGeom>
                        <a:avLst/>
                        <a:gdLst>
                          <a:gd name="T0" fmla="*/ 175 w 175"/>
                          <a:gd name="T1" fmla="*/ 50 h 100"/>
                          <a:gd name="T2" fmla="*/ 125 w 175"/>
                          <a:gd name="T3" fmla="*/ 50 h 100"/>
                          <a:gd name="T4" fmla="*/ 50 w 175"/>
                          <a:gd name="T5" fmla="*/ 50 h 100"/>
                          <a:gd name="T6" fmla="*/ 0 w 175"/>
                          <a:gd name="T7" fmla="*/ 50 h 100"/>
                          <a:gd name="T8" fmla="*/ 0 w 175"/>
                          <a:gd name="T9" fmla="*/ 100 h 100"/>
                          <a:gd name="T10" fmla="*/ 175 w 175"/>
                          <a:gd name="T11" fmla="*/ 100 h 100"/>
                          <a:gd name="T12" fmla="*/ 175 w 175"/>
                          <a:gd name="T13" fmla="*/ 50 h 1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175" h="100">
                            <a:moveTo>
                              <a:pt x="175" y="50"/>
                            </a:moveTo>
                            <a:lnTo>
                              <a:pt x="125" y="50"/>
                            </a:lnTo>
                            <a:cubicBezTo>
                              <a:pt x="125" y="0"/>
                              <a:pt x="50" y="0"/>
                              <a:pt x="50" y="50"/>
                            </a:cubicBezTo>
                            <a:lnTo>
                              <a:pt x="0" y="50"/>
                            </a:lnTo>
                            <a:lnTo>
                              <a:pt x="0" y="100"/>
                            </a:lnTo>
                            <a:lnTo>
                              <a:pt x="175" y="100"/>
                            </a:lnTo>
                            <a:lnTo>
                              <a:pt x="175" y="50"/>
                            </a:lnTo>
                            <a:close/>
                          </a:path>
                        </a:pathLst>
                      </a:custGeom>
                      <a:grpFill/>
                      <a:ln w="0">
                        <a:noFill/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30" name="Freeform 135">
                        <a:extLst>
                          <a:ext uri="{FF2B5EF4-FFF2-40B4-BE49-F238E27FC236}">
                            <a16:creationId xmlns:a16="http://schemas.microsoft.com/office/drawing/2014/main" id="{4422D5B9-258D-44E7-9D38-E4EC664C832C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616526" y="5306408"/>
                        <a:ext cx="24183" cy="18641"/>
                      </a:xfrm>
                      <a:custGeom>
                        <a:avLst/>
                        <a:gdLst>
                          <a:gd name="T0" fmla="*/ 17 w 33"/>
                          <a:gd name="T1" fmla="*/ 0 h 25"/>
                          <a:gd name="T2" fmla="*/ 17 w 33"/>
                          <a:gd name="T3" fmla="*/ 25 h 25"/>
                          <a:gd name="T4" fmla="*/ 17 w 33"/>
                          <a:gd name="T5" fmla="*/ 0 h 2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33" h="25">
                            <a:moveTo>
                              <a:pt x="17" y="0"/>
                            </a:moveTo>
                            <a:cubicBezTo>
                              <a:pt x="0" y="0"/>
                              <a:pt x="0" y="25"/>
                              <a:pt x="17" y="25"/>
                            </a:cubicBezTo>
                            <a:cubicBezTo>
                              <a:pt x="33" y="25"/>
                              <a:pt x="33" y="0"/>
                              <a:pt x="17" y="0"/>
                            </a:cubicBezTo>
                            <a:close/>
                          </a:path>
                        </a:pathLst>
                      </a:custGeom>
                      <a:grpFill/>
                      <a:ln w="0">
                        <a:noFill/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31" name="Freeform 136">
                        <a:extLst>
                          <a:ext uri="{FF2B5EF4-FFF2-40B4-BE49-F238E27FC236}">
                            <a16:creationId xmlns:a16="http://schemas.microsoft.com/office/drawing/2014/main" id="{B02A9B28-1FBF-4BFE-922C-52F420CB23B0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450774" y="5426816"/>
                        <a:ext cx="24183" cy="18137"/>
                      </a:xfrm>
                      <a:custGeom>
                        <a:avLst/>
                        <a:gdLst>
                          <a:gd name="T0" fmla="*/ 17 w 33"/>
                          <a:gd name="T1" fmla="*/ 0 h 25"/>
                          <a:gd name="T2" fmla="*/ 17 w 33"/>
                          <a:gd name="T3" fmla="*/ 25 h 25"/>
                          <a:gd name="T4" fmla="*/ 17 w 33"/>
                          <a:gd name="T5" fmla="*/ 0 h 25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</a:cxnLst>
                        <a:rect l="0" t="0" r="r" b="b"/>
                        <a:pathLst>
                          <a:path w="33" h="25">
                            <a:moveTo>
                              <a:pt x="17" y="0"/>
                            </a:moveTo>
                            <a:cubicBezTo>
                              <a:pt x="0" y="0"/>
                              <a:pt x="0" y="25"/>
                              <a:pt x="17" y="25"/>
                            </a:cubicBezTo>
                            <a:cubicBezTo>
                              <a:pt x="33" y="25"/>
                              <a:pt x="33" y="0"/>
                              <a:pt x="17" y="0"/>
                            </a:cubicBezTo>
                            <a:close/>
                          </a:path>
                        </a:pathLst>
                      </a:custGeom>
                      <a:grpFill/>
                      <a:ln w="0">
                        <a:noFill/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32" name="Rectangle 137">
                        <a:extLst>
                          <a:ext uri="{FF2B5EF4-FFF2-40B4-BE49-F238E27FC236}">
                            <a16:creationId xmlns:a16="http://schemas.microsoft.com/office/drawing/2014/main" id="{B4E8E0ED-BAE9-4787-B8CC-E85A790814E7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545490" y="5177939"/>
                        <a:ext cx="18641" cy="18137"/>
                      </a:xfrm>
                      <a:prstGeom prst="rect">
                        <a:avLst/>
                      </a:prstGeom>
                      <a:grpFill/>
                      <a:ln w="0">
                        <a:noFill/>
                        <a:prstDash val="solid"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33" name="Freeform 138">
                        <a:extLst>
                          <a:ext uri="{FF2B5EF4-FFF2-40B4-BE49-F238E27FC236}">
                            <a16:creationId xmlns:a16="http://schemas.microsoft.com/office/drawing/2014/main" id="{5D39F345-65CE-4088-820E-A13A883E0302}"/>
                          </a:ext>
                        </a:extLst>
                      </p:cNvPr>
                      <p:cNvSpPr>
                        <a:spLocks noEditPoints="1"/>
                      </p:cNvSpPr>
                      <p:nvPr/>
                    </p:nvSpPr>
                    <p:spPr bwMode="auto">
                      <a:xfrm>
                        <a:off x="3389814" y="5104384"/>
                        <a:ext cx="312862" cy="377346"/>
                      </a:xfrm>
                      <a:custGeom>
                        <a:avLst/>
                        <a:gdLst>
                          <a:gd name="T0" fmla="*/ 325 w 425"/>
                          <a:gd name="T1" fmla="*/ 50 h 513"/>
                          <a:gd name="T2" fmla="*/ 100 w 425"/>
                          <a:gd name="T3" fmla="*/ 0 h 513"/>
                          <a:gd name="T4" fmla="*/ 0 w 425"/>
                          <a:gd name="T5" fmla="*/ 513 h 513"/>
                          <a:gd name="T6" fmla="*/ 425 w 425"/>
                          <a:gd name="T7" fmla="*/ 0 h 513"/>
                          <a:gd name="T8" fmla="*/ 187 w 425"/>
                          <a:gd name="T9" fmla="*/ 88 h 513"/>
                          <a:gd name="T10" fmla="*/ 250 w 425"/>
                          <a:gd name="T11" fmla="*/ 75 h 513"/>
                          <a:gd name="T12" fmla="*/ 262 w 425"/>
                          <a:gd name="T13" fmla="*/ 138 h 513"/>
                          <a:gd name="T14" fmla="*/ 200 w 425"/>
                          <a:gd name="T15" fmla="*/ 150 h 513"/>
                          <a:gd name="T16" fmla="*/ 187 w 425"/>
                          <a:gd name="T17" fmla="*/ 88 h 513"/>
                          <a:gd name="T18" fmla="*/ 116 w 425"/>
                          <a:gd name="T19" fmla="*/ 149 h 513"/>
                          <a:gd name="T20" fmla="*/ 133 w 425"/>
                          <a:gd name="T21" fmla="*/ 149 h 513"/>
                          <a:gd name="T22" fmla="*/ 142 w 425"/>
                          <a:gd name="T23" fmla="*/ 175 h 513"/>
                          <a:gd name="T24" fmla="*/ 142 w 425"/>
                          <a:gd name="T25" fmla="*/ 205 h 513"/>
                          <a:gd name="T26" fmla="*/ 107 w 425"/>
                          <a:gd name="T27" fmla="*/ 205 h 513"/>
                          <a:gd name="T28" fmla="*/ 107 w 425"/>
                          <a:gd name="T29" fmla="*/ 175 h 513"/>
                          <a:gd name="T30" fmla="*/ 100 w 425"/>
                          <a:gd name="T31" fmla="*/ 488 h 513"/>
                          <a:gd name="T32" fmla="*/ 137 w 425"/>
                          <a:gd name="T33" fmla="*/ 450 h 513"/>
                          <a:gd name="T34" fmla="*/ 237 w 425"/>
                          <a:gd name="T35" fmla="*/ 225 h 513"/>
                          <a:gd name="T36" fmla="*/ 200 w 425"/>
                          <a:gd name="T37" fmla="*/ 313 h 513"/>
                          <a:gd name="T38" fmla="*/ 112 w 425"/>
                          <a:gd name="T39" fmla="*/ 325 h 513"/>
                          <a:gd name="T40" fmla="*/ 87 w 425"/>
                          <a:gd name="T41" fmla="*/ 375 h 513"/>
                          <a:gd name="T42" fmla="*/ 125 w 425"/>
                          <a:gd name="T43" fmla="*/ 288 h 513"/>
                          <a:gd name="T44" fmla="*/ 212 w 425"/>
                          <a:gd name="T45" fmla="*/ 275 h 513"/>
                          <a:gd name="T46" fmla="*/ 197 w 425"/>
                          <a:gd name="T47" fmla="*/ 245 h 513"/>
                          <a:gd name="T48" fmla="*/ 272 w 425"/>
                          <a:gd name="T49" fmla="*/ 230 h 513"/>
                          <a:gd name="T50" fmla="*/ 237 w 425"/>
                          <a:gd name="T51" fmla="*/ 225 h 513"/>
                          <a:gd name="T52" fmla="*/ 305 w 425"/>
                          <a:gd name="T53" fmla="*/ 418 h 513"/>
                          <a:gd name="T54" fmla="*/ 269 w 425"/>
                          <a:gd name="T55" fmla="*/ 418 h 513"/>
                          <a:gd name="T56" fmla="*/ 269 w 425"/>
                          <a:gd name="T57" fmla="*/ 388 h 513"/>
                          <a:gd name="T58" fmla="*/ 278 w 425"/>
                          <a:gd name="T59" fmla="*/ 361 h 513"/>
                          <a:gd name="T60" fmla="*/ 296 w 425"/>
                          <a:gd name="T61" fmla="*/ 361 h 513"/>
                          <a:gd name="T62" fmla="*/ 305 w 425"/>
                          <a:gd name="T63" fmla="*/ 388 h 513"/>
                          <a:gd name="T64" fmla="*/ 325 w 425"/>
                          <a:gd name="T65" fmla="*/ 325 h 513"/>
                          <a:gd name="T66" fmla="*/ 362 w 425"/>
                          <a:gd name="T67" fmla="*/ 288 h 513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</a:cxnLst>
                        <a:rect l="0" t="0" r="r" b="b"/>
                        <a:pathLst>
                          <a:path w="425" h="513">
                            <a:moveTo>
                              <a:pt x="325" y="0"/>
                            </a:moveTo>
                            <a:lnTo>
                              <a:pt x="325" y="50"/>
                            </a:lnTo>
                            <a:lnTo>
                              <a:pt x="100" y="50"/>
                            </a:lnTo>
                            <a:lnTo>
                              <a:pt x="100" y="0"/>
                            </a:lnTo>
                            <a:lnTo>
                              <a:pt x="0" y="0"/>
                            </a:lnTo>
                            <a:lnTo>
                              <a:pt x="0" y="513"/>
                            </a:lnTo>
                            <a:lnTo>
                              <a:pt x="425" y="513"/>
                            </a:lnTo>
                            <a:lnTo>
                              <a:pt x="425" y="0"/>
                            </a:lnTo>
                            <a:lnTo>
                              <a:pt x="325" y="0"/>
                            </a:lnTo>
                            <a:close/>
                            <a:moveTo>
                              <a:pt x="187" y="88"/>
                            </a:moveTo>
                            <a:cubicBezTo>
                              <a:pt x="187" y="81"/>
                              <a:pt x="193" y="75"/>
                              <a:pt x="200" y="75"/>
                            </a:cubicBezTo>
                            <a:lnTo>
                              <a:pt x="250" y="75"/>
                            </a:lnTo>
                            <a:cubicBezTo>
                              <a:pt x="256" y="75"/>
                              <a:pt x="262" y="81"/>
                              <a:pt x="262" y="88"/>
                            </a:cubicBezTo>
                            <a:lnTo>
                              <a:pt x="262" y="138"/>
                            </a:lnTo>
                            <a:cubicBezTo>
                              <a:pt x="262" y="144"/>
                              <a:pt x="256" y="150"/>
                              <a:pt x="250" y="150"/>
                            </a:cubicBezTo>
                            <a:lnTo>
                              <a:pt x="200" y="150"/>
                            </a:lnTo>
                            <a:cubicBezTo>
                              <a:pt x="193" y="150"/>
                              <a:pt x="187" y="144"/>
                              <a:pt x="187" y="138"/>
                            </a:cubicBezTo>
                            <a:lnTo>
                              <a:pt x="187" y="88"/>
                            </a:lnTo>
                            <a:close/>
                            <a:moveTo>
                              <a:pt x="98" y="166"/>
                            </a:moveTo>
                            <a:cubicBezTo>
                              <a:pt x="88" y="154"/>
                              <a:pt x="104" y="138"/>
                              <a:pt x="116" y="149"/>
                            </a:cubicBezTo>
                            <a:lnTo>
                              <a:pt x="125" y="157"/>
                            </a:lnTo>
                            <a:lnTo>
                              <a:pt x="133" y="149"/>
                            </a:lnTo>
                            <a:cubicBezTo>
                              <a:pt x="145" y="138"/>
                              <a:pt x="161" y="154"/>
                              <a:pt x="151" y="166"/>
                            </a:cubicBezTo>
                            <a:lnTo>
                              <a:pt x="142" y="175"/>
                            </a:lnTo>
                            <a:lnTo>
                              <a:pt x="151" y="184"/>
                            </a:lnTo>
                            <a:cubicBezTo>
                              <a:pt x="159" y="192"/>
                              <a:pt x="153" y="205"/>
                              <a:pt x="142" y="205"/>
                            </a:cubicBezTo>
                            <a:cubicBezTo>
                              <a:pt x="136" y="205"/>
                              <a:pt x="134" y="202"/>
                              <a:pt x="125" y="193"/>
                            </a:cubicBezTo>
                            <a:cubicBezTo>
                              <a:pt x="116" y="201"/>
                              <a:pt x="114" y="205"/>
                              <a:pt x="107" y="205"/>
                            </a:cubicBezTo>
                            <a:cubicBezTo>
                              <a:pt x="96" y="205"/>
                              <a:pt x="90" y="192"/>
                              <a:pt x="98" y="184"/>
                            </a:cubicBezTo>
                            <a:lnTo>
                              <a:pt x="107" y="175"/>
                            </a:lnTo>
                            <a:lnTo>
                              <a:pt x="98" y="166"/>
                            </a:lnTo>
                            <a:close/>
                            <a:moveTo>
                              <a:pt x="100" y="488"/>
                            </a:moveTo>
                            <a:cubicBezTo>
                              <a:pt x="66" y="488"/>
                              <a:pt x="49" y="447"/>
                              <a:pt x="73" y="423"/>
                            </a:cubicBezTo>
                            <a:cubicBezTo>
                              <a:pt x="97" y="400"/>
                              <a:pt x="137" y="417"/>
                              <a:pt x="137" y="450"/>
                            </a:cubicBezTo>
                            <a:cubicBezTo>
                              <a:pt x="137" y="471"/>
                              <a:pt x="120" y="488"/>
                              <a:pt x="100" y="488"/>
                            </a:cubicBezTo>
                            <a:close/>
                            <a:moveTo>
                              <a:pt x="237" y="225"/>
                            </a:moveTo>
                            <a:lnTo>
                              <a:pt x="237" y="275"/>
                            </a:lnTo>
                            <a:cubicBezTo>
                              <a:pt x="237" y="296"/>
                              <a:pt x="220" y="313"/>
                              <a:pt x="200" y="313"/>
                            </a:cubicBezTo>
                            <a:lnTo>
                              <a:pt x="125" y="313"/>
                            </a:lnTo>
                            <a:cubicBezTo>
                              <a:pt x="118" y="313"/>
                              <a:pt x="112" y="318"/>
                              <a:pt x="112" y="325"/>
                            </a:cubicBezTo>
                            <a:lnTo>
                              <a:pt x="112" y="375"/>
                            </a:lnTo>
                            <a:cubicBezTo>
                              <a:pt x="112" y="392"/>
                              <a:pt x="87" y="392"/>
                              <a:pt x="87" y="375"/>
                            </a:cubicBezTo>
                            <a:lnTo>
                              <a:pt x="87" y="325"/>
                            </a:lnTo>
                            <a:cubicBezTo>
                              <a:pt x="87" y="304"/>
                              <a:pt x="104" y="288"/>
                              <a:pt x="125" y="288"/>
                            </a:cubicBezTo>
                            <a:lnTo>
                              <a:pt x="200" y="288"/>
                            </a:lnTo>
                            <a:cubicBezTo>
                              <a:pt x="206" y="288"/>
                              <a:pt x="212" y="282"/>
                              <a:pt x="212" y="275"/>
                            </a:cubicBezTo>
                            <a:lnTo>
                              <a:pt x="212" y="225"/>
                            </a:lnTo>
                            <a:lnTo>
                              <a:pt x="197" y="245"/>
                            </a:lnTo>
                            <a:cubicBezTo>
                              <a:pt x="187" y="258"/>
                              <a:pt x="167" y="243"/>
                              <a:pt x="177" y="230"/>
                            </a:cubicBezTo>
                            <a:cubicBezTo>
                              <a:pt x="232" y="156"/>
                              <a:pt x="217" y="157"/>
                              <a:pt x="272" y="230"/>
                            </a:cubicBezTo>
                            <a:cubicBezTo>
                              <a:pt x="282" y="243"/>
                              <a:pt x="262" y="258"/>
                              <a:pt x="252" y="245"/>
                            </a:cubicBezTo>
                            <a:lnTo>
                              <a:pt x="237" y="225"/>
                            </a:lnTo>
                            <a:close/>
                            <a:moveTo>
                              <a:pt x="313" y="396"/>
                            </a:moveTo>
                            <a:cubicBezTo>
                              <a:pt x="321" y="404"/>
                              <a:pt x="316" y="418"/>
                              <a:pt x="305" y="418"/>
                            </a:cubicBezTo>
                            <a:cubicBezTo>
                              <a:pt x="299" y="418"/>
                              <a:pt x="297" y="415"/>
                              <a:pt x="287" y="405"/>
                            </a:cubicBezTo>
                            <a:cubicBezTo>
                              <a:pt x="279" y="413"/>
                              <a:pt x="276" y="418"/>
                              <a:pt x="269" y="418"/>
                            </a:cubicBezTo>
                            <a:cubicBezTo>
                              <a:pt x="258" y="418"/>
                              <a:pt x="253" y="404"/>
                              <a:pt x="260" y="396"/>
                            </a:cubicBezTo>
                            <a:lnTo>
                              <a:pt x="269" y="388"/>
                            </a:lnTo>
                            <a:lnTo>
                              <a:pt x="261" y="379"/>
                            </a:lnTo>
                            <a:cubicBezTo>
                              <a:pt x="250" y="367"/>
                              <a:pt x="266" y="351"/>
                              <a:pt x="278" y="361"/>
                            </a:cubicBezTo>
                            <a:lnTo>
                              <a:pt x="287" y="370"/>
                            </a:lnTo>
                            <a:lnTo>
                              <a:pt x="296" y="361"/>
                            </a:lnTo>
                            <a:cubicBezTo>
                              <a:pt x="308" y="351"/>
                              <a:pt x="324" y="367"/>
                              <a:pt x="313" y="379"/>
                            </a:cubicBezTo>
                            <a:lnTo>
                              <a:pt x="305" y="388"/>
                            </a:lnTo>
                            <a:lnTo>
                              <a:pt x="313" y="396"/>
                            </a:lnTo>
                            <a:close/>
                            <a:moveTo>
                              <a:pt x="325" y="325"/>
                            </a:moveTo>
                            <a:cubicBezTo>
                              <a:pt x="291" y="325"/>
                              <a:pt x="274" y="285"/>
                              <a:pt x="298" y="261"/>
                            </a:cubicBezTo>
                            <a:cubicBezTo>
                              <a:pt x="322" y="237"/>
                              <a:pt x="362" y="254"/>
                              <a:pt x="362" y="288"/>
                            </a:cubicBezTo>
                            <a:cubicBezTo>
                              <a:pt x="362" y="308"/>
                              <a:pt x="345" y="325"/>
                              <a:pt x="325" y="325"/>
                            </a:cubicBezTo>
                            <a:close/>
                          </a:path>
                        </a:pathLst>
                      </a:custGeom>
                      <a:grpFill/>
                      <a:ln w="0">
                        <a:noFill/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22" name="Group 121">
                  <a:extLst>
                    <a:ext uri="{FF2B5EF4-FFF2-40B4-BE49-F238E27FC236}">
                      <a16:creationId xmlns:a16="http://schemas.microsoft.com/office/drawing/2014/main" id="{D4826277-7EC8-4859-931D-FB6BEA94E50C}"/>
                    </a:ext>
                  </a:extLst>
                </p:cNvPr>
                <p:cNvGrpSpPr/>
                <p:nvPr/>
              </p:nvGrpSpPr>
              <p:grpSpPr>
                <a:xfrm>
                  <a:off x="2993570" y="5429835"/>
                  <a:ext cx="341760" cy="261610"/>
                  <a:chOff x="4377309" y="1455184"/>
                  <a:chExt cx="341760" cy="261610"/>
                </a:xfrm>
              </p:grpSpPr>
              <p:sp>
                <p:nvSpPr>
                  <p:cNvPr id="123" name="Oval 122">
                    <a:extLst>
                      <a:ext uri="{FF2B5EF4-FFF2-40B4-BE49-F238E27FC236}">
                        <a16:creationId xmlns:a16="http://schemas.microsoft.com/office/drawing/2014/main" id="{62AD3D09-815E-4B90-A988-68021732EEC9}"/>
                      </a:ext>
                    </a:extLst>
                  </p:cNvPr>
                  <p:cNvSpPr/>
                  <p:nvPr/>
                </p:nvSpPr>
                <p:spPr>
                  <a:xfrm>
                    <a:off x="4426136" y="1463936"/>
                    <a:ext cx="244106" cy="244106"/>
                  </a:xfrm>
                  <a:prstGeom prst="ellipse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4" name="TextBox 123">
                    <a:extLst>
                      <a:ext uri="{FF2B5EF4-FFF2-40B4-BE49-F238E27FC236}">
                        <a16:creationId xmlns:a16="http://schemas.microsoft.com/office/drawing/2014/main" id="{4D6B7D79-CE8F-40C4-AD1C-E6F95A81D9F5}"/>
                      </a:ext>
                    </a:extLst>
                  </p:cNvPr>
                  <p:cNvSpPr txBox="1"/>
                  <p:nvPr/>
                </p:nvSpPr>
                <p:spPr>
                  <a:xfrm>
                    <a:off x="4377309" y="1455184"/>
                    <a:ext cx="341760" cy="2616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a:t>04</a:t>
                    </a:r>
                  </a:p>
                </p:txBody>
              </p:sp>
            </p:grp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4A27826B-EEC9-40D0-940B-11C73571B051}"/>
                  </a:ext>
                </a:extLst>
              </p:cNvPr>
              <p:cNvGrpSpPr/>
              <p:nvPr/>
            </p:nvGrpSpPr>
            <p:grpSpPr>
              <a:xfrm>
                <a:off x="2292491" y="2678325"/>
                <a:ext cx="1540754" cy="1372272"/>
                <a:chOff x="2292491" y="2678325"/>
                <a:chExt cx="1540754" cy="1372272"/>
              </a:xfrm>
            </p:grpSpPr>
            <p:grpSp>
              <p:nvGrpSpPr>
                <p:cNvPr id="110" name="Group 109">
                  <a:extLst>
                    <a:ext uri="{FF2B5EF4-FFF2-40B4-BE49-F238E27FC236}">
                      <a16:creationId xmlns:a16="http://schemas.microsoft.com/office/drawing/2014/main" id="{04E1EAE6-D678-4334-A508-E80BCB41825D}"/>
                    </a:ext>
                  </a:extLst>
                </p:cNvPr>
                <p:cNvGrpSpPr/>
                <p:nvPr/>
              </p:nvGrpSpPr>
              <p:grpSpPr>
                <a:xfrm>
                  <a:off x="2460970" y="2678325"/>
                  <a:ext cx="1372275" cy="1372272"/>
                  <a:chOff x="2460970" y="2678325"/>
                  <a:chExt cx="1372275" cy="1372272"/>
                </a:xfrm>
              </p:grpSpPr>
              <p:sp>
                <p:nvSpPr>
                  <p:cNvPr id="119" name="Arc 118">
                    <a:extLst>
                      <a:ext uri="{FF2B5EF4-FFF2-40B4-BE49-F238E27FC236}">
                        <a16:creationId xmlns:a16="http://schemas.microsoft.com/office/drawing/2014/main" id="{BFE924FE-C714-4758-AE0C-4C5F494CF50F}"/>
                      </a:ext>
                    </a:extLst>
                  </p:cNvPr>
                  <p:cNvSpPr/>
                  <p:nvPr/>
                </p:nvSpPr>
                <p:spPr>
                  <a:xfrm rot="1786884">
                    <a:off x="2460970" y="2678325"/>
                    <a:ext cx="1372275" cy="1372272"/>
                  </a:xfrm>
                  <a:prstGeom prst="arc">
                    <a:avLst>
                      <a:gd name="adj1" fmla="val 1640053"/>
                      <a:gd name="adj2" fmla="val 7103831"/>
                    </a:avLst>
                  </a:prstGeom>
                  <a:ln>
                    <a:solidFill>
                      <a:schemeClr val="bg2">
                        <a:lumMod val="8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0" name="Arc 119">
                    <a:extLst>
                      <a:ext uri="{FF2B5EF4-FFF2-40B4-BE49-F238E27FC236}">
                        <a16:creationId xmlns:a16="http://schemas.microsoft.com/office/drawing/2014/main" id="{54F1D65E-9ED2-4E91-A7B7-BB92AC21DF7F}"/>
                      </a:ext>
                    </a:extLst>
                  </p:cNvPr>
                  <p:cNvSpPr/>
                  <p:nvPr/>
                </p:nvSpPr>
                <p:spPr>
                  <a:xfrm rot="1786884">
                    <a:off x="2460970" y="2678325"/>
                    <a:ext cx="1372275" cy="1372272"/>
                  </a:xfrm>
                  <a:prstGeom prst="arc">
                    <a:avLst>
                      <a:gd name="adj1" fmla="val 9157479"/>
                      <a:gd name="adj2" fmla="val 20284695"/>
                    </a:avLst>
                  </a:prstGeom>
                  <a:ln>
                    <a:solidFill>
                      <a:schemeClr val="bg2">
                        <a:lumMod val="8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11" name="Group 110">
                  <a:extLst>
                    <a:ext uri="{FF2B5EF4-FFF2-40B4-BE49-F238E27FC236}">
                      <a16:creationId xmlns:a16="http://schemas.microsoft.com/office/drawing/2014/main" id="{03949FE5-7AD0-4525-AA69-E3C949E8D932}"/>
                    </a:ext>
                  </a:extLst>
                </p:cNvPr>
                <p:cNvGrpSpPr/>
                <p:nvPr/>
              </p:nvGrpSpPr>
              <p:grpSpPr>
                <a:xfrm>
                  <a:off x="2674090" y="2891445"/>
                  <a:ext cx="946034" cy="946032"/>
                  <a:chOff x="2674090" y="2891445"/>
                  <a:chExt cx="946034" cy="946032"/>
                </a:xfrm>
              </p:grpSpPr>
              <p:sp>
                <p:nvSpPr>
                  <p:cNvPr id="115" name="Oval 114">
                    <a:extLst>
                      <a:ext uri="{FF2B5EF4-FFF2-40B4-BE49-F238E27FC236}">
                        <a16:creationId xmlns:a16="http://schemas.microsoft.com/office/drawing/2014/main" id="{43299100-EBB5-4913-B53D-BC69B4CDA96F}"/>
                      </a:ext>
                    </a:extLst>
                  </p:cNvPr>
                  <p:cNvSpPr/>
                  <p:nvPr/>
                </p:nvSpPr>
                <p:spPr>
                  <a:xfrm>
                    <a:off x="2674090" y="2891445"/>
                    <a:ext cx="946034" cy="946032"/>
                  </a:xfrm>
                  <a:prstGeom prst="ellipse">
                    <a:avLst/>
                  </a:prstGeom>
                  <a:solidFill>
                    <a:schemeClr val="accent3">
                      <a:lumMod val="40000"/>
                      <a:lumOff val="60000"/>
                    </a:schemeClr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116" name="Group 115">
                    <a:extLst>
                      <a:ext uri="{FF2B5EF4-FFF2-40B4-BE49-F238E27FC236}">
                        <a16:creationId xmlns:a16="http://schemas.microsoft.com/office/drawing/2014/main" id="{B0F3B186-5DB7-47AB-BCAC-106D2C96203D}"/>
                      </a:ext>
                    </a:extLst>
                  </p:cNvPr>
                  <p:cNvGrpSpPr/>
                  <p:nvPr/>
                </p:nvGrpSpPr>
                <p:grpSpPr>
                  <a:xfrm>
                    <a:off x="2774358" y="2991712"/>
                    <a:ext cx="745500" cy="745498"/>
                    <a:chOff x="2774358" y="2991712"/>
                    <a:chExt cx="745500" cy="745498"/>
                  </a:xfrm>
                </p:grpSpPr>
                <p:sp>
                  <p:nvSpPr>
                    <p:cNvPr id="117" name="Oval 116">
                      <a:extLst>
                        <a:ext uri="{FF2B5EF4-FFF2-40B4-BE49-F238E27FC236}">
                          <a16:creationId xmlns:a16="http://schemas.microsoft.com/office/drawing/2014/main" id="{1F517F50-B5EA-465B-BF4D-4BC22F9E40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74358" y="2991712"/>
                      <a:ext cx="745500" cy="74549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N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8" name="Freeform 97">
                      <a:extLst>
                        <a:ext uri="{FF2B5EF4-FFF2-40B4-BE49-F238E27FC236}">
                          <a16:creationId xmlns:a16="http://schemas.microsoft.com/office/drawing/2014/main" id="{0F6DB486-7053-42DC-80DB-1499F74D21E6}"/>
                        </a:ext>
                      </a:extLst>
                    </p:cNvPr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2932425" y="3179909"/>
                      <a:ext cx="429367" cy="369105"/>
                    </a:xfrm>
                    <a:custGeom>
                      <a:avLst/>
                      <a:gdLst>
                        <a:gd name="T0" fmla="*/ 8031 w 9421"/>
                        <a:gd name="T1" fmla="*/ 1916 h 8106"/>
                        <a:gd name="T2" fmla="*/ 9421 w 9421"/>
                        <a:gd name="T3" fmla="*/ 1916 h 8106"/>
                        <a:gd name="T4" fmla="*/ 9421 w 9421"/>
                        <a:gd name="T5" fmla="*/ 8106 h 8106"/>
                        <a:gd name="T6" fmla="*/ 8031 w 9421"/>
                        <a:gd name="T7" fmla="*/ 8106 h 8106"/>
                        <a:gd name="T8" fmla="*/ 8031 w 9421"/>
                        <a:gd name="T9" fmla="*/ 1916 h 8106"/>
                        <a:gd name="T10" fmla="*/ 7157 w 9421"/>
                        <a:gd name="T11" fmla="*/ 1286 h 8106"/>
                        <a:gd name="T12" fmla="*/ 584 w 9421"/>
                        <a:gd name="T13" fmla="*/ 5081 h 8106"/>
                        <a:gd name="T14" fmla="*/ 311 w 9421"/>
                        <a:gd name="T15" fmla="*/ 4608 h 8106"/>
                        <a:gd name="T16" fmla="*/ 6884 w 9421"/>
                        <a:gd name="T17" fmla="*/ 813 h 8106"/>
                        <a:gd name="T18" fmla="*/ 6361 w 9421"/>
                        <a:gd name="T19" fmla="*/ 631 h 8106"/>
                        <a:gd name="T20" fmla="*/ 6539 w 9421"/>
                        <a:gd name="T21" fmla="*/ 117 h 8106"/>
                        <a:gd name="T22" fmla="*/ 7624 w 9421"/>
                        <a:gd name="T23" fmla="*/ 495 h 8106"/>
                        <a:gd name="T24" fmla="*/ 7802 w 9421"/>
                        <a:gd name="T25" fmla="*/ 805 h 8106"/>
                        <a:gd name="T26" fmla="*/ 7587 w 9421"/>
                        <a:gd name="T27" fmla="*/ 1933 h 8106"/>
                        <a:gd name="T28" fmla="*/ 7053 w 9421"/>
                        <a:gd name="T29" fmla="*/ 1830 h 8106"/>
                        <a:gd name="T30" fmla="*/ 7157 w 9421"/>
                        <a:gd name="T31" fmla="*/ 1286 h 8106"/>
                        <a:gd name="T32" fmla="*/ 902 w 9421"/>
                        <a:gd name="T33" fmla="*/ 5863 h 8106"/>
                        <a:gd name="T34" fmla="*/ 2292 w 9421"/>
                        <a:gd name="T35" fmla="*/ 5863 h 8106"/>
                        <a:gd name="T36" fmla="*/ 2292 w 9421"/>
                        <a:gd name="T37" fmla="*/ 8106 h 8106"/>
                        <a:gd name="T38" fmla="*/ 902 w 9421"/>
                        <a:gd name="T39" fmla="*/ 8106 h 8106"/>
                        <a:gd name="T40" fmla="*/ 902 w 9421"/>
                        <a:gd name="T41" fmla="*/ 5863 h 8106"/>
                        <a:gd name="T42" fmla="*/ 2684 w 9421"/>
                        <a:gd name="T43" fmla="*/ 4718 h 8106"/>
                        <a:gd name="T44" fmla="*/ 4074 w 9421"/>
                        <a:gd name="T45" fmla="*/ 4718 h 8106"/>
                        <a:gd name="T46" fmla="*/ 4074 w 9421"/>
                        <a:gd name="T47" fmla="*/ 8106 h 8106"/>
                        <a:gd name="T48" fmla="*/ 2684 w 9421"/>
                        <a:gd name="T49" fmla="*/ 8106 h 8106"/>
                        <a:gd name="T50" fmla="*/ 2684 w 9421"/>
                        <a:gd name="T51" fmla="*/ 4718 h 8106"/>
                        <a:gd name="T52" fmla="*/ 4466 w 9421"/>
                        <a:gd name="T53" fmla="*/ 3921 h 8106"/>
                        <a:gd name="T54" fmla="*/ 5857 w 9421"/>
                        <a:gd name="T55" fmla="*/ 3921 h 8106"/>
                        <a:gd name="T56" fmla="*/ 5857 w 9421"/>
                        <a:gd name="T57" fmla="*/ 8106 h 8106"/>
                        <a:gd name="T58" fmla="*/ 4466 w 9421"/>
                        <a:gd name="T59" fmla="*/ 8106 h 8106"/>
                        <a:gd name="T60" fmla="*/ 4466 w 9421"/>
                        <a:gd name="T61" fmla="*/ 3921 h 8106"/>
                        <a:gd name="T62" fmla="*/ 6248 w 9421"/>
                        <a:gd name="T63" fmla="*/ 3296 h 8106"/>
                        <a:gd name="T64" fmla="*/ 7639 w 9421"/>
                        <a:gd name="T65" fmla="*/ 3296 h 8106"/>
                        <a:gd name="T66" fmla="*/ 7639 w 9421"/>
                        <a:gd name="T67" fmla="*/ 8106 h 8106"/>
                        <a:gd name="T68" fmla="*/ 6248 w 9421"/>
                        <a:gd name="T69" fmla="*/ 8106 h 8106"/>
                        <a:gd name="T70" fmla="*/ 6248 w 9421"/>
                        <a:gd name="T71" fmla="*/ 3296 h 810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</a:cxnLst>
                      <a:rect l="0" t="0" r="r" b="b"/>
                      <a:pathLst>
                        <a:path w="9421" h="8106">
                          <a:moveTo>
                            <a:pt x="8031" y="1916"/>
                          </a:moveTo>
                          <a:lnTo>
                            <a:pt x="9421" y="1916"/>
                          </a:lnTo>
                          <a:lnTo>
                            <a:pt x="9421" y="8106"/>
                          </a:lnTo>
                          <a:lnTo>
                            <a:pt x="8031" y="8106"/>
                          </a:lnTo>
                          <a:lnTo>
                            <a:pt x="8031" y="1916"/>
                          </a:lnTo>
                          <a:close/>
                          <a:moveTo>
                            <a:pt x="7157" y="1286"/>
                          </a:moveTo>
                          <a:lnTo>
                            <a:pt x="584" y="5081"/>
                          </a:lnTo>
                          <a:cubicBezTo>
                            <a:pt x="273" y="5260"/>
                            <a:pt x="0" y="4788"/>
                            <a:pt x="311" y="4608"/>
                          </a:cubicBezTo>
                          <a:lnTo>
                            <a:pt x="6884" y="813"/>
                          </a:lnTo>
                          <a:lnTo>
                            <a:pt x="6361" y="631"/>
                          </a:lnTo>
                          <a:cubicBezTo>
                            <a:pt x="6023" y="514"/>
                            <a:pt x="6202" y="0"/>
                            <a:pt x="6539" y="117"/>
                          </a:cubicBezTo>
                          <a:lnTo>
                            <a:pt x="7624" y="495"/>
                          </a:lnTo>
                          <a:cubicBezTo>
                            <a:pt x="7754" y="540"/>
                            <a:pt x="7828" y="674"/>
                            <a:pt x="7802" y="805"/>
                          </a:cubicBezTo>
                          <a:lnTo>
                            <a:pt x="7587" y="1933"/>
                          </a:lnTo>
                          <a:cubicBezTo>
                            <a:pt x="7520" y="2283"/>
                            <a:pt x="6986" y="2181"/>
                            <a:pt x="7053" y="1830"/>
                          </a:cubicBezTo>
                          <a:lnTo>
                            <a:pt x="7157" y="1286"/>
                          </a:lnTo>
                          <a:close/>
                          <a:moveTo>
                            <a:pt x="902" y="5863"/>
                          </a:moveTo>
                          <a:lnTo>
                            <a:pt x="2292" y="5863"/>
                          </a:lnTo>
                          <a:lnTo>
                            <a:pt x="2292" y="8106"/>
                          </a:lnTo>
                          <a:lnTo>
                            <a:pt x="902" y="8106"/>
                          </a:lnTo>
                          <a:lnTo>
                            <a:pt x="902" y="5863"/>
                          </a:lnTo>
                          <a:close/>
                          <a:moveTo>
                            <a:pt x="2684" y="4718"/>
                          </a:moveTo>
                          <a:lnTo>
                            <a:pt x="4074" y="4718"/>
                          </a:lnTo>
                          <a:lnTo>
                            <a:pt x="4074" y="8106"/>
                          </a:lnTo>
                          <a:lnTo>
                            <a:pt x="2684" y="8106"/>
                          </a:lnTo>
                          <a:lnTo>
                            <a:pt x="2684" y="4718"/>
                          </a:lnTo>
                          <a:close/>
                          <a:moveTo>
                            <a:pt x="4466" y="3921"/>
                          </a:moveTo>
                          <a:lnTo>
                            <a:pt x="5857" y="3921"/>
                          </a:lnTo>
                          <a:lnTo>
                            <a:pt x="5857" y="8106"/>
                          </a:lnTo>
                          <a:lnTo>
                            <a:pt x="4466" y="8106"/>
                          </a:lnTo>
                          <a:lnTo>
                            <a:pt x="4466" y="3921"/>
                          </a:lnTo>
                          <a:close/>
                          <a:moveTo>
                            <a:pt x="6248" y="3296"/>
                          </a:moveTo>
                          <a:lnTo>
                            <a:pt x="7639" y="3296"/>
                          </a:lnTo>
                          <a:lnTo>
                            <a:pt x="7639" y="8106"/>
                          </a:lnTo>
                          <a:lnTo>
                            <a:pt x="6248" y="8106"/>
                          </a:lnTo>
                          <a:lnTo>
                            <a:pt x="6248" y="3296"/>
                          </a:lnTo>
                          <a:close/>
                        </a:path>
                      </a:pathLst>
                    </a:custGeom>
                    <a:solidFill>
                      <a:schemeClr val="accent3"/>
                    </a:solidFill>
                    <a:ln w="0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 vert="horz" wrap="square" lIns="68580" tIns="34290" rIns="68580" bIns="3429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880859EA-C842-421E-AB5B-F63D7B1FC5B2}"/>
                    </a:ext>
                  </a:extLst>
                </p:cNvPr>
                <p:cNvGrpSpPr/>
                <p:nvPr/>
              </p:nvGrpSpPr>
              <p:grpSpPr>
                <a:xfrm>
                  <a:off x="2292491" y="3391973"/>
                  <a:ext cx="341760" cy="261610"/>
                  <a:chOff x="4369008" y="1451847"/>
                  <a:chExt cx="341760" cy="261610"/>
                </a:xfrm>
              </p:grpSpPr>
              <p:sp>
                <p:nvSpPr>
                  <p:cNvPr id="113" name="Oval 112">
                    <a:extLst>
                      <a:ext uri="{FF2B5EF4-FFF2-40B4-BE49-F238E27FC236}">
                        <a16:creationId xmlns:a16="http://schemas.microsoft.com/office/drawing/2014/main" id="{7D755316-ECF0-4491-AD2F-A13ED5FCCBDE}"/>
                      </a:ext>
                    </a:extLst>
                  </p:cNvPr>
                  <p:cNvSpPr/>
                  <p:nvPr/>
                </p:nvSpPr>
                <p:spPr>
                  <a:xfrm>
                    <a:off x="4417835" y="1460599"/>
                    <a:ext cx="244106" cy="244106"/>
                  </a:xfrm>
                  <a:prstGeom prst="ellipse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4" name="TextBox 113">
                    <a:extLst>
                      <a:ext uri="{FF2B5EF4-FFF2-40B4-BE49-F238E27FC236}">
                        <a16:creationId xmlns:a16="http://schemas.microsoft.com/office/drawing/2014/main" id="{DC0FA9C4-744A-4903-B108-908CD2E07972}"/>
                      </a:ext>
                    </a:extLst>
                  </p:cNvPr>
                  <p:cNvSpPr txBox="1"/>
                  <p:nvPr/>
                </p:nvSpPr>
                <p:spPr>
                  <a:xfrm>
                    <a:off x="4369008" y="1451847"/>
                    <a:ext cx="341760" cy="2616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a:t>05</a:t>
                    </a: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241511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BF71B4C-EA58-47D8-9E28-36399B1B8C81}"/>
              </a:ext>
            </a:extLst>
          </p:cNvPr>
          <p:cNvSpPr/>
          <p:nvPr/>
        </p:nvSpPr>
        <p:spPr>
          <a:xfrm>
            <a:off x="1896280" y="60712"/>
            <a:ext cx="8399441" cy="52322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Arial" panose="020B0604020202020204" pitchFamily="34" charset="0"/>
              </a:rPr>
              <a:t>Instructions to Edit This Slide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DDCE9D3-5875-4283-8956-892161C451D6}"/>
              </a:ext>
            </a:extLst>
          </p:cNvPr>
          <p:cNvGrpSpPr/>
          <p:nvPr/>
        </p:nvGrpSpPr>
        <p:grpSpPr>
          <a:xfrm>
            <a:off x="342313" y="643405"/>
            <a:ext cx="11507374" cy="5914115"/>
            <a:chOff x="342313" y="699651"/>
            <a:chExt cx="11507374" cy="5914115"/>
          </a:xfrm>
        </p:grpSpPr>
        <p:grpSp>
          <p:nvGrpSpPr>
            <p:cNvPr id="505" name="Group 504">
              <a:extLst>
                <a:ext uri="{FF2B5EF4-FFF2-40B4-BE49-F238E27FC236}">
                  <a16:creationId xmlns:a16="http://schemas.microsoft.com/office/drawing/2014/main" id="{64DA4F01-5C66-4528-9BFB-8C762E91FE02}"/>
                </a:ext>
              </a:extLst>
            </p:cNvPr>
            <p:cNvGrpSpPr/>
            <p:nvPr/>
          </p:nvGrpSpPr>
          <p:grpSpPr>
            <a:xfrm>
              <a:off x="342313" y="699651"/>
              <a:ext cx="11507374" cy="5914115"/>
              <a:chOff x="342313" y="699651"/>
              <a:chExt cx="11507374" cy="5914115"/>
            </a:xfrm>
          </p:grpSpPr>
          <p:grpSp>
            <p:nvGrpSpPr>
              <p:cNvPr id="504" name="Group 503">
                <a:extLst>
                  <a:ext uri="{FF2B5EF4-FFF2-40B4-BE49-F238E27FC236}">
                    <a16:creationId xmlns:a16="http://schemas.microsoft.com/office/drawing/2014/main" id="{CA5813A7-A485-46B4-B89F-1F4225C3A91D}"/>
                  </a:ext>
                </a:extLst>
              </p:cNvPr>
              <p:cNvGrpSpPr/>
              <p:nvPr/>
            </p:nvGrpSpPr>
            <p:grpSpPr>
              <a:xfrm>
                <a:off x="342313" y="699651"/>
                <a:ext cx="5717889" cy="2919435"/>
                <a:chOff x="342313" y="699651"/>
                <a:chExt cx="5717889" cy="2919435"/>
              </a:xfrm>
            </p:grpSpPr>
            <p:sp>
              <p:nvSpPr>
                <p:cNvPr id="8" name="Freeform: Shape 7">
                  <a:extLst>
                    <a:ext uri="{FF2B5EF4-FFF2-40B4-BE49-F238E27FC236}">
                      <a16:creationId xmlns:a16="http://schemas.microsoft.com/office/drawing/2014/main" id="{22AAD966-8D66-49EE-B8B1-5410A9B2CFAF}"/>
                    </a:ext>
                  </a:extLst>
                </p:cNvPr>
                <p:cNvSpPr/>
                <p:nvPr/>
              </p:nvSpPr>
              <p:spPr>
                <a:xfrm>
                  <a:off x="342313" y="699651"/>
                  <a:ext cx="5717889" cy="2919435"/>
                </a:xfrm>
                <a:custGeom>
                  <a:avLst/>
                  <a:gdLst>
                    <a:gd name="connsiteX0" fmla="*/ 0 w 5717889"/>
                    <a:gd name="connsiteY0" fmla="*/ 0 h 2777742"/>
                    <a:gd name="connsiteX1" fmla="*/ 5717889 w 5717889"/>
                    <a:gd name="connsiteY1" fmla="*/ 0 h 2777742"/>
                    <a:gd name="connsiteX2" fmla="*/ 5717889 w 5717889"/>
                    <a:gd name="connsiteY2" fmla="*/ 2777742 h 2777742"/>
                    <a:gd name="connsiteX3" fmla="*/ 0 w 5717889"/>
                    <a:gd name="connsiteY3" fmla="*/ 2777742 h 2777742"/>
                    <a:gd name="connsiteX4" fmla="*/ 0 w 5717889"/>
                    <a:gd name="connsiteY4" fmla="*/ 0 h 2777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7889" h="2777742">
                      <a:moveTo>
                        <a:pt x="0" y="0"/>
                      </a:moveTo>
                      <a:lnTo>
                        <a:pt x="5717889" y="0"/>
                      </a:lnTo>
                      <a:lnTo>
                        <a:pt x="5717889" y="2777742"/>
                      </a:lnTo>
                      <a:lnTo>
                        <a:pt x="0" y="277774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3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CE7E5674-DF0E-4FFD-AB77-7A8B38B58409}"/>
                    </a:ext>
                  </a:extLst>
                </p:cNvPr>
                <p:cNvSpPr/>
                <p:nvPr/>
              </p:nvSpPr>
              <p:spPr>
                <a:xfrm>
                  <a:off x="677461" y="1556969"/>
                  <a:ext cx="5047592" cy="120032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This slide has been made in PowerPoint using basic PowerPoint shapes, and all graphics are 100% editable in PowerPoint.</a:t>
                  </a:r>
                </a:p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rPr>
                    <a:t>You can change color, size and orientation of any element to your liking, and add/edit any piece of text anywhere.</a:t>
                  </a:r>
                </a:p>
              </p:txBody>
            </p:sp>
          </p:grpSp>
          <p:grpSp>
            <p:nvGrpSpPr>
              <p:cNvPr id="502" name="Group 501">
                <a:extLst>
                  <a:ext uri="{FF2B5EF4-FFF2-40B4-BE49-F238E27FC236}">
                    <a16:creationId xmlns:a16="http://schemas.microsoft.com/office/drawing/2014/main" id="{1D43ECC0-A91F-4A5B-BE21-07B2D9D84EF4}"/>
                  </a:ext>
                </a:extLst>
              </p:cNvPr>
              <p:cNvGrpSpPr/>
              <p:nvPr/>
            </p:nvGrpSpPr>
            <p:grpSpPr>
              <a:xfrm>
                <a:off x="6131798" y="699651"/>
                <a:ext cx="5717889" cy="2919435"/>
                <a:chOff x="6131798" y="699651"/>
                <a:chExt cx="5717889" cy="2919435"/>
              </a:xfrm>
            </p:grpSpPr>
            <p:sp>
              <p:nvSpPr>
                <p:cNvPr id="4" name="Freeform: Shape 3">
                  <a:extLst>
                    <a:ext uri="{FF2B5EF4-FFF2-40B4-BE49-F238E27FC236}">
                      <a16:creationId xmlns:a16="http://schemas.microsoft.com/office/drawing/2014/main" id="{9BEF65CC-99F0-460A-AA64-17D3FEFC2BC3}"/>
                    </a:ext>
                  </a:extLst>
                </p:cNvPr>
                <p:cNvSpPr/>
                <p:nvPr/>
              </p:nvSpPr>
              <p:spPr>
                <a:xfrm>
                  <a:off x="6131798" y="699651"/>
                  <a:ext cx="5717889" cy="2919435"/>
                </a:xfrm>
                <a:custGeom>
                  <a:avLst/>
                  <a:gdLst>
                    <a:gd name="connsiteX0" fmla="*/ 0 w 5717889"/>
                    <a:gd name="connsiteY0" fmla="*/ 0 h 2777742"/>
                    <a:gd name="connsiteX1" fmla="*/ 5717889 w 5717889"/>
                    <a:gd name="connsiteY1" fmla="*/ 0 h 2777742"/>
                    <a:gd name="connsiteX2" fmla="*/ 5717889 w 5717889"/>
                    <a:gd name="connsiteY2" fmla="*/ 2777742 h 2777742"/>
                    <a:gd name="connsiteX3" fmla="*/ 0 w 5717889"/>
                    <a:gd name="connsiteY3" fmla="*/ 2777742 h 2777742"/>
                    <a:gd name="connsiteX4" fmla="*/ 0 w 5717889"/>
                    <a:gd name="connsiteY4" fmla="*/ 0 h 2777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17889" h="2777742">
                      <a:moveTo>
                        <a:pt x="0" y="0"/>
                      </a:moveTo>
                      <a:lnTo>
                        <a:pt x="5717889" y="0"/>
                      </a:lnTo>
                      <a:lnTo>
                        <a:pt x="5717889" y="2777742"/>
                      </a:lnTo>
                      <a:lnTo>
                        <a:pt x="0" y="277774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3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0EE8FCD0-A45E-4F54-882D-A5C4A8413172}"/>
                    </a:ext>
                  </a:extLst>
                </p:cNvPr>
                <p:cNvSpPr/>
                <p:nvPr/>
              </p:nvSpPr>
              <p:spPr>
                <a:xfrm>
                  <a:off x="7223473" y="798423"/>
                  <a:ext cx="3534539" cy="3385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effectLst/>
                      <a:uLnTx/>
                      <a:uFillTx/>
                      <a:latin typeface="Arial Nova Cond" panose="020B0506020202020204" pitchFamily="34" charset="0"/>
                      <a:ea typeface="+mn-ea"/>
                      <a:cs typeface="Arial" panose="020B0604020202020204" pitchFamily="34" charset="0"/>
                    </a:rPr>
                    <a:t>Resize any Shape and Edit Color</a:t>
                  </a:r>
                  <a:endParaRPr kumimoji="0" lang="en-US" sz="2400" b="0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Arial Nova Cond" panose="020B0506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5D969C44-B9BC-4121-A433-B077ABC4BBC4}"/>
                    </a:ext>
                  </a:extLst>
                </p:cNvPr>
                <p:cNvGrpSpPr/>
                <p:nvPr/>
              </p:nvGrpSpPr>
              <p:grpSpPr>
                <a:xfrm>
                  <a:off x="8883770" y="1350645"/>
                  <a:ext cx="589817" cy="1849446"/>
                  <a:chOff x="8883770" y="1350645"/>
                  <a:chExt cx="589817" cy="1849446"/>
                </a:xfrm>
              </p:grpSpPr>
              <p:pic>
                <p:nvPicPr>
                  <p:cNvPr id="40" name="Picture 39">
                    <a:extLst>
                      <a:ext uri="{FF2B5EF4-FFF2-40B4-BE49-F238E27FC236}">
                        <a16:creationId xmlns:a16="http://schemas.microsoft.com/office/drawing/2014/main" id="{94B4896C-7C8D-45E6-A65D-D9F5056ADE1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2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8883770" y="1897365"/>
                    <a:ext cx="589817" cy="1302726"/>
                  </a:xfrm>
                  <a:prstGeom prst="rect">
                    <a:avLst/>
                  </a:prstGeom>
                </p:spPr>
              </p:pic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864F8F8A-7F1A-41BA-A595-6A1031E6B8A5}"/>
                      </a:ext>
                    </a:extLst>
                  </p:cNvPr>
                  <p:cNvSpPr/>
                  <p:nvPr/>
                </p:nvSpPr>
                <p:spPr>
                  <a:xfrm>
                    <a:off x="8968366" y="135064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2.</a:t>
                    </a:r>
                  </a:p>
                </p:txBody>
              </p:sp>
            </p:grpSp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1E911A12-0F93-451C-BE27-8EE8F1A0554B}"/>
                    </a:ext>
                  </a:extLst>
                </p:cNvPr>
                <p:cNvGrpSpPr/>
                <p:nvPr/>
              </p:nvGrpSpPr>
              <p:grpSpPr>
                <a:xfrm>
                  <a:off x="6794878" y="1350645"/>
                  <a:ext cx="1066422" cy="1715198"/>
                  <a:chOff x="6794878" y="1350645"/>
                  <a:chExt cx="1066422" cy="1715198"/>
                </a:xfrm>
              </p:grpSpPr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id="{00401D50-9E42-4429-BD2E-3C1CD232A5EE}"/>
                      </a:ext>
                    </a:extLst>
                  </p:cNvPr>
                  <p:cNvSpPr/>
                  <p:nvPr/>
                </p:nvSpPr>
                <p:spPr>
                  <a:xfrm>
                    <a:off x="7117777" y="135064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1.</a:t>
                    </a:r>
                  </a:p>
                </p:txBody>
              </p:sp>
              <p:pic>
                <p:nvPicPr>
                  <p:cNvPr id="269" name="Picture 268">
                    <a:extLst>
                      <a:ext uri="{FF2B5EF4-FFF2-40B4-BE49-F238E27FC236}">
                        <a16:creationId xmlns:a16="http://schemas.microsoft.com/office/drawing/2014/main" id="{D22B5185-2178-4B78-A889-96117A6F856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33572" t="25748" r="41190" b="25067"/>
                  <a:stretch/>
                </p:blipFill>
                <p:spPr>
                  <a:xfrm>
                    <a:off x="6794878" y="1897365"/>
                    <a:ext cx="1066422" cy="1168478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537BDBE4-D7AE-48EC-9359-71E526DEB76E}"/>
                    </a:ext>
                  </a:extLst>
                </p:cNvPr>
                <p:cNvGrpSpPr/>
                <p:nvPr/>
              </p:nvGrpSpPr>
              <p:grpSpPr>
                <a:xfrm>
                  <a:off x="10450782" y="1350645"/>
                  <a:ext cx="781098" cy="1828586"/>
                  <a:chOff x="10450782" y="1350645"/>
                  <a:chExt cx="781098" cy="1828586"/>
                </a:xfrm>
              </p:grpSpPr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7E220111-1D04-4663-8765-99ABC07D6377}"/>
                      </a:ext>
                    </a:extLst>
                  </p:cNvPr>
                  <p:cNvSpPr/>
                  <p:nvPr/>
                </p:nvSpPr>
                <p:spPr>
                  <a:xfrm>
                    <a:off x="10631019" y="1350645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3.</a:t>
                    </a:r>
                  </a:p>
                </p:txBody>
              </p:sp>
              <p:pic>
                <p:nvPicPr>
                  <p:cNvPr id="274" name="Picture 273">
                    <a:extLst>
                      <a:ext uri="{FF2B5EF4-FFF2-40B4-BE49-F238E27FC236}">
                        <a16:creationId xmlns:a16="http://schemas.microsoft.com/office/drawing/2014/main" id="{956C44B7-4F61-4793-B93D-74E22DC637A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/>
                  <a:srcRect l="86922" t="21553" b="40273"/>
                  <a:stretch/>
                </p:blipFill>
                <p:spPr>
                  <a:xfrm>
                    <a:off x="10450782" y="1897365"/>
                    <a:ext cx="781098" cy="1281866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277" name="Group 276">
                <a:extLst>
                  <a:ext uri="{FF2B5EF4-FFF2-40B4-BE49-F238E27FC236}">
                    <a16:creationId xmlns:a16="http://schemas.microsoft.com/office/drawing/2014/main" id="{DB00E0AA-5341-4A69-BCA8-B98B555D7566}"/>
                  </a:ext>
                </a:extLst>
              </p:cNvPr>
              <p:cNvGrpSpPr/>
              <p:nvPr/>
            </p:nvGrpSpPr>
            <p:grpSpPr>
              <a:xfrm>
                <a:off x="342313" y="3694331"/>
                <a:ext cx="5717889" cy="2919435"/>
                <a:chOff x="342313" y="3694331"/>
                <a:chExt cx="5717889" cy="2919435"/>
              </a:xfrm>
            </p:grpSpPr>
            <p:sp>
              <p:nvSpPr>
                <p:cNvPr id="7" name="Freeform: Shape 6">
                  <a:extLst>
                    <a:ext uri="{FF2B5EF4-FFF2-40B4-BE49-F238E27FC236}">
                      <a16:creationId xmlns:a16="http://schemas.microsoft.com/office/drawing/2014/main" id="{9FB93190-A354-4204-A266-204C1FA0564D}"/>
                    </a:ext>
                  </a:extLst>
                </p:cNvPr>
                <p:cNvSpPr/>
                <p:nvPr/>
              </p:nvSpPr>
              <p:spPr>
                <a:xfrm>
                  <a:off x="342313" y="3694331"/>
                  <a:ext cx="5717889" cy="2919435"/>
                </a:xfrm>
                <a:custGeom>
                  <a:avLst/>
                  <a:gdLst>
                    <a:gd name="connsiteX0" fmla="*/ 0 w 5717889"/>
                    <a:gd name="connsiteY0" fmla="*/ 0 h 2777742"/>
                    <a:gd name="connsiteX1" fmla="*/ 11533 w 5717889"/>
                    <a:gd name="connsiteY1" fmla="*/ 0 h 2777742"/>
                    <a:gd name="connsiteX2" fmla="*/ 5717889 w 5717889"/>
                    <a:gd name="connsiteY2" fmla="*/ 0 h 2777742"/>
                    <a:gd name="connsiteX3" fmla="*/ 5717889 w 5717889"/>
                    <a:gd name="connsiteY3" fmla="*/ 2777742 h 2777742"/>
                    <a:gd name="connsiteX4" fmla="*/ 0 w 5717889"/>
                    <a:gd name="connsiteY4" fmla="*/ 2777742 h 2777742"/>
                    <a:gd name="connsiteX5" fmla="*/ 0 w 5717889"/>
                    <a:gd name="connsiteY5" fmla="*/ 0 h 2777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717889" h="2777742">
                      <a:moveTo>
                        <a:pt x="0" y="0"/>
                      </a:moveTo>
                      <a:lnTo>
                        <a:pt x="11533" y="0"/>
                      </a:lnTo>
                      <a:lnTo>
                        <a:pt x="5717889" y="0"/>
                      </a:lnTo>
                      <a:lnTo>
                        <a:pt x="5717889" y="2777742"/>
                      </a:lnTo>
                      <a:lnTo>
                        <a:pt x="0" y="277774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3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41119390-A42E-431E-A32C-F8D0292D6D91}"/>
                    </a:ext>
                  </a:extLst>
                </p:cNvPr>
                <p:cNvSpPr/>
                <p:nvPr/>
              </p:nvSpPr>
              <p:spPr>
                <a:xfrm>
                  <a:off x="1288810" y="3801632"/>
                  <a:ext cx="3824894" cy="33855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effectLst/>
                      <a:uLnTx/>
                      <a:uFillTx/>
                      <a:latin typeface="Arial Nova Cond" panose="020B0506020202020204" pitchFamily="34" charset="0"/>
                      <a:ea typeface="+mn-ea"/>
                      <a:cs typeface="Arial" panose="020B0604020202020204" pitchFamily="34" charset="0"/>
                    </a:rPr>
                    <a:t>Use your Own Icons in any Slide</a:t>
                  </a:r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E636D68A-A226-45B3-9660-B7AA4A952967}"/>
                    </a:ext>
                  </a:extLst>
                </p:cNvPr>
                <p:cNvGrpSpPr/>
                <p:nvPr/>
              </p:nvGrpSpPr>
              <p:grpSpPr>
                <a:xfrm>
                  <a:off x="2471198" y="4412580"/>
                  <a:ext cx="1460117" cy="1924730"/>
                  <a:chOff x="2471198" y="4412580"/>
                  <a:chExt cx="1460117" cy="1924730"/>
                </a:xfrm>
              </p:grpSpPr>
              <p:pic>
                <p:nvPicPr>
                  <p:cNvPr id="29" name="Picture 28">
                    <a:extLst>
                      <a:ext uri="{FF2B5EF4-FFF2-40B4-BE49-F238E27FC236}">
                        <a16:creationId xmlns:a16="http://schemas.microsoft.com/office/drawing/2014/main" id="{83DEA0B4-F35A-4EE9-BF72-9D945FBC0B3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email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2471198" y="4865536"/>
                    <a:ext cx="1460117" cy="1471774"/>
                  </a:xfrm>
                  <a:prstGeom prst="rect">
                    <a:avLst/>
                  </a:prstGeom>
                </p:spPr>
              </p:pic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C44CFD85-4555-4565-AC95-9EB93682276D}"/>
                      </a:ext>
                    </a:extLst>
                  </p:cNvPr>
                  <p:cNvSpPr/>
                  <p:nvPr/>
                </p:nvSpPr>
                <p:spPr>
                  <a:xfrm>
                    <a:off x="2990944" y="4412580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2.</a:t>
                    </a:r>
                  </a:p>
                </p:txBody>
              </p:sp>
            </p:grp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A4A1E048-6BC6-450E-B2CB-672B6B631013}"/>
                    </a:ext>
                  </a:extLst>
                </p:cNvPr>
                <p:cNvGrpSpPr/>
                <p:nvPr/>
              </p:nvGrpSpPr>
              <p:grpSpPr>
                <a:xfrm>
                  <a:off x="998372" y="4412580"/>
                  <a:ext cx="830428" cy="1587362"/>
                  <a:chOff x="998372" y="4412580"/>
                  <a:chExt cx="830428" cy="1587362"/>
                </a:xfrm>
              </p:grpSpPr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D34C4999-51A1-43F6-B4B4-8F135FF87331}"/>
                      </a:ext>
                    </a:extLst>
                  </p:cNvPr>
                  <p:cNvSpPr/>
                  <p:nvPr/>
                </p:nvSpPr>
                <p:spPr>
                  <a:xfrm>
                    <a:off x="1203274" y="4412580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1.</a:t>
                    </a:r>
                  </a:p>
                </p:txBody>
              </p:sp>
              <p:pic>
                <p:nvPicPr>
                  <p:cNvPr id="275" name="Picture 274">
                    <a:extLst>
                      <a:ext uri="{FF2B5EF4-FFF2-40B4-BE49-F238E27FC236}">
                        <a16:creationId xmlns:a16="http://schemas.microsoft.com/office/drawing/2014/main" id="{397E9247-7E0D-435C-B695-EBE77B206F3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/>
                  <a:srcRect l="38197" t="36529" r="45162" b="28593"/>
                  <a:stretch/>
                </p:blipFill>
                <p:spPr>
                  <a:xfrm>
                    <a:off x="998372" y="5021390"/>
                    <a:ext cx="830428" cy="978552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3C839C01-3059-4EB8-BFE9-E1A0D5AA01DC}"/>
                    </a:ext>
                  </a:extLst>
                </p:cNvPr>
                <p:cNvGrpSpPr/>
                <p:nvPr/>
              </p:nvGrpSpPr>
              <p:grpSpPr>
                <a:xfrm>
                  <a:off x="4508363" y="4412580"/>
                  <a:ext cx="961130" cy="1579550"/>
                  <a:chOff x="4508363" y="4412580"/>
                  <a:chExt cx="961130" cy="1579550"/>
                </a:xfrm>
              </p:grpSpPr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F08A0C34-E70D-46F2-8AC3-C2F00490E893}"/>
                      </a:ext>
                    </a:extLst>
                  </p:cNvPr>
                  <p:cNvSpPr/>
                  <p:nvPr/>
                </p:nvSpPr>
                <p:spPr>
                  <a:xfrm>
                    <a:off x="4778616" y="4412580"/>
                    <a:ext cx="420624" cy="418076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t>3.</a:t>
                    </a:r>
                  </a:p>
                </p:txBody>
              </p:sp>
              <p:pic>
                <p:nvPicPr>
                  <p:cNvPr id="276" name="Picture 275">
                    <a:extLst>
                      <a:ext uri="{FF2B5EF4-FFF2-40B4-BE49-F238E27FC236}">
                        <a16:creationId xmlns:a16="http://schemas.microsoft.com/office/drawing/2014/main" id="{8899DC63-2934-448D-B95C-719689D37F4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/>
                  <a:srcRect l="29375" t="26059" r="38347" b="16421"/>
                  <a:stretch/>
                </p:blipFill>
                <p:spPr>
                  <a:xfrm>
                    <a:off x="4508363" y="5029200"/>
                    <a:ext cx="961130" cy="962930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503" name="Group 502">
                <a:extLst>
                  <a:ext uri="{FF2B5EF4-FFF2-40B4-BE49-F238E27FC236}">
                    <a16:creationId xmlns:a16="http://schemas.microsoft.com/office/drawing/2014/main" id="{B1243557-83DE-418E-AF3D-A40824ADEFA8}"/>
                  </a:ext>
                </a:extLst>
              </p:cNvPr>
              <p:cNvGrpSpPr/>
              <p:nvPr/>
            </p:nvGrpSpPr>
            <p:grpSpPr>
              <a:xfrm>
                <a:off x="6131798" y="3694331"/>
                <a:ext cx="5717889" cy="2919435"/>
                <a:chOff x="6131798" y="3694331"/>
                <a:chExt cx="5717889" cy="2919435"/>
              </a:xfrm>
            </p:grpSpPr>
            <p:sp>
              <p:nvSpPr>
                <p:cNvPr id="3" name="Freeform: Shape 2">
                  <a:extLst>
                    <a:ext uri="{FF2B5EF4-FFF2-40B4-BE49-F238E27FC236}">
                      <a16:creationId xmlns:a16="http://schemas.microsoft.com/office/drawing/2014/main" id="{32D26CCA-6DB5-4087-811C-85A97E1E6248}"/>
                    </a:ext>
                  </a:extLst>
                </p:cNvPr>
                <p:cNvSpPr/>
                <p:nvPr/>
              </p:nvSpPr>
              <p:spPr>
                <a:xfrm>
                  <a:off x="6131798" y="3694331"/>
                  <a:ext cx="5717889" cy="2919435"/>
                </a:xfrm>
                <a:custGeom>
                  <a:avLst/>
                  <a:gdLst>
                    <a:gd name="connsiteX0" fmla="*/ 0 w 5717889"/>
                    <a:gd name="connsiteY0" fmla="*/ 0 h 2777742"/>
                    <a:gd name="connsiteX1" fmla="*/ 11533 w 5717889"/>
                    <a:gd name="connsiteY1" fmla="*/ 0 h 2777742"/>
                    <a:gd name="connsiteX2" fmla="*/ 5717889 w 5717889"/>
                    <a:gd name="connsiteY2" fmla="*/ 0 h 2777742"/>
                    <a:gd name="connsiteX3" fmla="*/ 5717889 w 5717889"/>
                    <a:gd name="connsiteY3" fmla="*/ 2777742 h 2777742"/>
                    <a:gd name="connsiteX4" fmla="*/ 0 w 5717889"/>
                    <a:gd name="connsiteY4" fmla="*/ 2777742 h 2777742"/>
                    <a:gd name="connsiteX5" fmla="*/ 0 w 5717889"/>
                    <a:gd name="connsiteY5" fmla="*/ 0 h 27777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717889" h="2777742">
                      <a:moveTo>
                        <a:pt x="0" y="0"/>
                      </a:moveTo>
                      <a:lnTo>
                        <a:pt x="11533" y="0"/>
                      </a:lnTo>
                      <a:lnTo>
                        <a:pt x="5717889" y="0"/>
                      </a:lnTo>
                      <a:lnTo>
                        <a:pt x="5717889" y="2777742"/>
                      </a:lnTo>
                      <a:lnTo>
                        <a:pt x="0" y="277774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350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501" name="Group 500">
                  <a:extLst>
                    <a:ext uri="{FF2B5EF4-FFF2-40B4-BE49-F238E27FC236}">
                      <a16:creationId xmlns:a16="http://schemas.microsoft.com/office/drawing/2014/main" id="{D7727F4D-4FCE-40C0-A58F-438D054B090E}"/>
                    </a:ext>
                  </a:extLst>
                </p:cNvPr>
                <p:cNvGrpSpPr/>
                <p:nvPr/>
              </p:nvGrpSpPr>
              <p:grpSpPr>
                <a:xfrm>
                  <a:off x="6482692" y="3801632"/>
                  <a:ext cx="5016100" cy="2630793"/>
                  <a:chOff x="6482692" y="3801632"/>
                  <a:chExt cx="5016100" cy="2630793"/>
                </a:xfrm>
              </p:grpSpPr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67CB6132-DFB2-4FB4-99E3-EAE06AE32DD8}"/>
                      </a:ext>
                    </a:extLst>
                  </p:cNvPr>
                  <p:cNvSpPr txBox="1"/>
                  <p:nvPr/>
                </p:nvSpPr>
                <p:spPr>
                  <a:xfrm>
                    <a:off x="6534817" y="3801632"/>
                    <a:ext cx="4911851" cy="500137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effectLst/>
                        <a:uLnTx/>
                        <a:uFillTx/>
                        <a:latin typeface="Arial Nova Cond" panose="020B0506020202020204" pitchFamily="34" charset="0"/>
                        <a:ea typeface="+mn-ea"/>
                        <a:cs typeface="Arial" panose="020B0604020202020204" pitchFamily="34" charset="0"/>
                      </a:rPr>
                      <a:t>Select from Thousands of Editable Icons on Every Topic</a:t>
                    </a:r>
                    <a:endPara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85000"/>
                          <a:lumOff val="15000"/>
                        </a:prstClr>
                      </a:solidFill>
                      <a:effectLst/>
                      <a:uLnTx/>
                      <a:uFillTx/>
                      <a:latin typeface="Arial Nova Cond" panose="020B0506020202020204" pitchFamily="34" charset="0"/>
                      <a:ea typeface="+mn-ea"/>
                      <a:cs typeface="Arial" pitchFamily="34" charset="0"/>
                    </a:endParaRP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5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Arial Nova Cond" panose="020B0506020202020204" pitchFamily="34" charset="0"/>
                        <a:ea typeface="+mn-ea"/>
                        <a:cs typeface="Arial" panose="020B0604020202020204" pitchFamily="34" charset="0"/>
                      </a:rPr>
                      <a:t>These icons are available at the Icons section on www.slideteam.net</a:t>
                    </a:r>
                  </a:p>
                </p:txBody>
              </p:sp>
              <p:grpSp>
                <p:nvGrpSpPr>
                  <p:cNvPr id="279" name="Group 278">
                    <a:extLst>
                      <a:ext uri="{FF2B5EF4-FFF2-40B4-BE49-F238E27FC236}">
                        <a16:creationId xmlns:a16="http://schemas.microsoft.com/office/drawing/2014/main" id="{BE7E5E91-A1EB-477B-9994-9B3F2E981BAD}"/>
                      </a:ext>
                    </a:extLst>
                  </p:cNvPr>
                  <p:cNvGrpSpPr/>
                  <p:nvPr/>
                </p:nvGrpSpPr>
                <p:grpSpPr>
                  <a:xfrm>
                    <a:off x="6482692" y="4450473"/>
                    <a:ext cx="5016100" cy="1981952"/>
                    <a:chOff x="6520792" y="4394201"/>
                    <a:chExt cx="5016100" cy="1981952"/>
                  </a:xfrm>
                </p:grpSpPr>
                <p:grpSp>
                  <p:nvGrpSpPr>
                    <p:cNvPr id="280" name="Group 279">
                      <a:extLst>
                        <a:ext uri="{FF2B5EF4-FFF2-40B4-BE49-F238E27FC236}">
                          <a16:creationId xmlns:a16="http://schemas.microsoft.com/office/drawing/2014/main" id="{E5D7DE40-9753-405B-ABF0-4C7AAC4D42C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79870" y="4407528"/>
                      <a:ext cx="265923" cy="1964764"/>
                      <a:chOff x="7784934" y="4389633"/>
                      <a:chExt cx="270267" cy="1996860"/>
                    </a:xfrm>
                  </p:grpSpPr>
                  <p:grpSp>
                    <p:nvGrpSpPr>
                      <p:cNvPr id="472" name="Group 471">
                        <a:extLst>
                          <a:ext uri="{FF2B5EF4-FFF2-40B4-BE49-F238E27FC236}">
                            <a16:creationId xmlns:a16="http://schemas.microsoft.com/office/drawing/2014/main" id="{1512B680-66D2-434E-A499-F183EFFDFFC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795958" y="6115801"/>
                        <a:ext cx="248219" cy="270692"/>
                        <a:chOff x="2510609" y="5446955"/>
                        <a:chExt cx="520844" cy="568000"/>
                      </a:xfrm>
                    </p:grpSpPr>
                    <p:sp>
                      <p:nvSpPr>
                        <p:cNvPr id="496" name="Freeform: Shape 495">
                          <a:extLst>
                            <a:ext uri="{FF2B5EF4-FFF2-40B4-BE49-F238E27FC236}">
                              <a16:creationId xmlns:a16="http://schemas.microsoft.com/office/drawing/2014/main" id="{0DAB70DF-179C-4547-BBF3-B8277413075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93645" y="5749743"/>
                          <a:ext cx="270523" cy="215287"/>
                        </a:xfrm>
                        <a:custGeom>
                          <a:avLst/>
                          <a:gdLst>
                            <a:gd name="connsiteX0" fmla="*/ 190205 w 248857"/>
                            <a:gd name="connsiteY0" fmla="*/ 0 h 192951"/>
                            <a:gd name="connsiteX1" fmla="*/ 248857 w 248857"/>
                            <a:gd name="connsiteY1" fmla="*/ 162786 h 192951"/>
                            <a:gd name="connsiteX2" fmla="*/ 52273 w 248857"/>
                            <a:gd name="connsiteY2" fmla="*/ 170724 h 192951"/>
                            <a:gd name="connsiteX3" fmla="*/ 46257 w 248857"/>
                            <a:gd name="connsiteY3" fmla="*/ 173376 h 192951"/>
                            <a:gd name="connsiteX4" fmla="*/ 26881 w 248857"/>
                            <a:gd name="connsiteY4" fmla="*/ 192951 h 192951"/>
                            <a:gd name="connsiteX5" fmla="*/ 0 w 248857"/>
                            <a:gd name="connsiteY5" fmla="*/ 118346 h 192951"/>
                            <a:gd name="connsiteX6" fmla="*/ 27411 w 248857"/>
                            <a:gd name="connsiteY6" fmla="*/ 121056 h 192951"/>
                            <a:gd name="connsiteX7" fmla="*/ 33738 w 248857"/>
                            <a:gd name="connsiteY7" fmla="*/ 119262 h 192951"/>
                            <a:gd name="connsiteX8" fmla="*/ 190205 w 248857"/>
                            <a:gd name="connsiteY8" fmla="*/ 0 h 19295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248857" h="192951">
                              <a:moveTo>
                                <a:pt x="190205" y="0"/>
                              </a:moveTo>
                              <a:lnTo>
                                <a:pt x="248857" y="162786"/>
                              </a:lnTo>
                              <a:lnTo>
                                <a:pt x="52273" y="170724"/>
                              </a:lnTo>
                              <a:cubicBezTo>
                                <a:pt x="50006" y="170817"/>
                                <a:pt x="47858" y="171764"/>
                                <a:pt x="46257" y="173376"/>
                              </a:cubicBezTo>
                              <a:lnTo>
                                <a:pt x="26881" y="192951"/>
                              </a:lnTo>
                              <a:lnTo>
                                <a:pt x="0" y="118346"/>
                              </a:lnTo>
                              <a:lnTo>
                                <a:pt x="27411" y="121056"/>
                              </a:lnTo>
                              <a:cubicBezTo>
                                <a:pt x="29674" y="121283"/>
                                <a:pt x="31936" y="120639"/>
                                <a:pt x="33738" y="119262"/>
                              </a:cubicBezTo>
                              <a:lnTo>
                                <a:pt x="190205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97" name="Freeform: Shape 496">
                          <a:extLst>
                            <a:ext uri="{FF2B5EF4-FFF2-40B4-BE49-F238E27FC236}">
                              <a16:creationId xmlns:a16="http://schemas.microsoft.com/office/drawing/2014/main" id="{525B5AD2-728B-482F-8195-A511F9F7D4D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10609" y="5636682"/>
                          <a:ext cx="464293" cy="378273"/>
                        </a:xfrm>
                        <a:custGeom>
                          <a:avLst/>
                          <a:gdLst>
                            <a:gd name="connsiteX0" fmla="*/ 90102 w 464293"/>
                            <a:gd name="connsiteY0" fmla="*/ 1 h 378273"/>
                            <a:gd name="connsiteX1" fmla="*/ 97340 w 464293"/>
                            <a:gd name="connsiteY1" fmla="*/ 3596 h 378273"/>
                            <a:gd name="connsiteX2" fmla="*/ 177393 w 464293"/>
                            <a:gd name="connsiteY2" fmla="*/ 44027 h 378273"/>
                            <a:gd name="connsiteX3" fmla="*/ 257438 w 464293"/>
                            <a:gd name="connsiteY3" fmla="*/ 3573 h 378273"/>
                            <a:gd name="connsiteX4" fmla="*/ 264670 w 464293"/>
                            <a:gd name="connsiteY4" fmla="*/ 1 h 378273"/>
                            <a:gd name="connsiteX5" fmla="*/ 354637 w 464293"/>
                            <a:gd name="connsiteY5" fmla="*/ 90036 h 378273"/>
                            <a:gd name="connsiteX6" fmla="*/ 354637 w 464293"/>
                            <a:gd name="connsiteY6" fmla="*/ 126983 h 378273"/>
                            <a:gd name="connsiteX7" fmla="*/ 382833 w 464293"/>
                            <a:gd name="connsiteY7" fmla="*/ 105568 h 378273"/>
                            <a:gd name="connsiteX8" fmla="*/ 390913 w 464293"/>
                            <a:gd name="connsiteY8" fmla="*/ 104099 h 378273"/>
                            <a:gd name="connsiteX9" fmla="*/ 396817 w 464293"/>
                            <a:gd name="connsiteY9" fmla="*/ 109666 h 378273"/>
                            <a:gd name="connsiteX10" fmla="*/ 463763 w 464293"/>
                            <a:gd name="connsiteY10" fmla="*/ 295502 h 378273"/>
                            <a:gd name="connsiteX11" fmla="*/ 462763 w 464293"/>
                            <a:gd name="connsiteY11" fmla="*/ 303551 h 378273"/>
                            <a:gd name="connsiteX12" fmla="*/ 455684 w 464293"/>
                            <a:gd name="connsiteY12" fmla="*/ 307509 h 378273"/>
                            <a:gd name="connsiteX13" fmla="*/ 401740 w 464293"/>
                            <a:gd name="connsiteY13" fmla="*/ 309688 h 378273"/>
                            <a:gd name="connsiteX14" fmla="*/ 408600 w 464293"/>
                            <a:gd name="connsiteY14" fmla="*/ 328732 h 378273"/>
                            <a:gd name="connsiteX15" fmla="*/ 403196 w 464293"/>
                            <a:gd name="connsiteY15" fmla="*/ 340222 h 378273"/>
                            <a:gd name="connsiteX16" fmla="*/ 299062 w 464293"/>
                            <a:gd name="connsiteY16" fmla="*/ 377739 h 378273"/>
                            <a:gd name="connsiteX17" fmla="*/ 292197 w 464293"/>
                            <a:gd name="connsiteY17" fmla="*/ 377418 h 378273"/>
                            <a:gd name="connsiteX18" fmla="*/ 287572 w 464293"/>
                            <a:gd name="connsiteY18" fmla="*/ 372333 h 378273"/>
                            <a:gd name="connsiteX19" fmla="*/ 266963 w 464293"/>
                            <a:gd name="connsiteY19" fmla="*/ 315128 h 378273"/>
                            <a:gd name="connsiteX20" fmla="*/ 250397 w 464293"/>
                            <a:gd name="connsiteY20" fmla="*/ 315795 h 378273"/>
                            <a:gd name="connsiteX21" fmla="*/ 223493 w 464293"/>
                            <a:gd name="connsiteY21" fmla="*/ 342952 h 378273"/>
                            <a:gd name="connsiteX22" fmla="*/ 215151 w 464293"/>
                            <a:gd name="connsiteY22" fmla="*/ 345377 h 378273"/>
                            <a:gd name="connsiteX23" fmla="*/ 208667 w 464293"/>
                            <a:gd name="connsiteY23" fmla="*/ 339585 h 378273"/>
                            <a:gd name="connsiteX24" fmla="*/ 187844 w 464293"/>
                            <a:gd name="connsiteY24" fmla="*/ 281689 h 378273"/>
                            <a:gd name="connsiteX25" fmla="*/ 8909 w 464293"/>
                            <a:gd name="connsiteY25" fmla="*/ 281689 h 378273"/>
                            <a:gd name="connsiteX26" fmla="*/ 2610 w 464293"/>
                            <a:gd name="connsiteY26" fmla="*/ 279172 h 378273"/>
                            <a:gd name="connsiteX27" fmla="*/ 1 w 464293"/>
                            <a:gd name="connsiteY27" fmla="*/ 272907 h 378273"/>
                            <a:gd name="connsiteX28" fmla="*/ 1 w 464293"/>
                            <a:gd name="connsiteY28" fmla="*/ 90036 h 378273"/>
                            <a:gd name="connsiteX29" fmla="*/ 90102 w 464293"/>
                            <a:gd name="connsiteY29" fmla="*/ 1 h 378273"/>
                            <a:gd name="connsiteX30" fmla="*/ 85806 w 464293"/>
                            <a:gd name="connsiteY30" fmla="*/ 17913 h 378273"/>
                            <a:gd name="connsiteX31" fmla="*/ 17957 w 464293"/>
                            <a:gd name="connsiteY31" fmla="*/ 90036 h 378273"/>
                            <a:gd name="connsiteX32" fmla="*/ 17957 w 464293"/>
                            <a:gd name="connsiteY32" fmla="*/ 263733 h 378273"/>
                            <a:gd name="connsiteX33" fmla="*/ 181374 w 464293"/>
                            <a:gd name="connsiteY33" fmla="*/ 263733 h 378273"/>
                            <a:gd name="connsiteX34" fmla="*/ 172137 w 464293"/>
                            <a:gd name="connsiteY34" fmla="*/ 238227 h 378273"/>
                            <a:gd name="connsiteX35" fmla="*/ 173491 w 464293"/>
                            <a:gd name="connsiteY35" fmla="*/ 229766 h 378273"/>
                            <a:gd name="connsiteX36" fmla="*/ 181431 w 464293"/>
                            <a:gd name="connsiteY36" fmla="*/ 226347 h 378273"/>
                            <a:gd name="connsiteX37" fmla="*/ 219425 w 464293"/>
                            <a:gd name="connsiteY37" fmla="*/ 230113 h 378273"/>
                            <a:gd name="connsiteX38" fmla="*/ 336680 w 464293"/>
                            <a:gd name="connsiteY38" fmla="*/ 140669 h 378273"/>
                            <a:gd name="connsiteX39" fmla="*/ 336680 w 464293"/>
                            <a:gd name="connsiteY39" fmla="*/ 90036 h 378273"/>
                            <a:gd name="connsiteX40" fmla="*/ 268897 w 464293"/>
                            <a:gd name="connsiteY40" fmla="*/ 17913 h 378273"/>
                            <a:gd name="connsiteX41" fmla="*/ 177349 w 464293"/>
                            <a:gd name="connsiteY41" fmla="*/ 62067 h 378273"/>
                            <a:gd name="connsiteX42" fmla="*/ 85806 w 464293"/>
                            <a:gd name="connsiteY42" fmla="*/ 17913 h 378273"/>
                            <a:gd name="connsiteX43" fmla="*/ 384073 w 464293"/>
                            <a:gd name="connsiteY43" fmla="*/ 127272 h 378273"/>
                            <a:gd name="connsiteX44" fmla="*/ 227606 w 464293"/>
                            <a:gd name="connsiteY44" fmla="*/ 246534 h 378273"/>
                            <a:gd name="connsiteX45" fmla="*/ 221279 w 464293"/>
                            <a:gd name="connsiteY45" fmla="*/ 248328 h 378273"/>
                            <a:gd name="connsiteX46" fmla="*/ 193868 w 464293"/>
                            <a:gd name="connsiteY46" fmla="*/ 245618 h 378273"/>
                            <a:gd name="connsiteX47" fmla="*/ 220749 w 464293"/>
                            <a:gd name="connsiteY47" fmla="*/ 320223 h 378273"/>
                            <a:gd name="connsiteX48" fmla="*/ 240125 w 464293"/>
                            <a:gd name="connsiteY48" fmla="*/ 300648 h 378273"/>
                            <a:gd name="connsiteX49" fmla="*/ 246141 w 464293"/>
                            <a:gd name="connsiteY49" fmla="*/ 297996 h 378273"/>
                            <a:gd name="connsiteX50" fmla="*/ 442725 w 464293"/>
                            <a:gd name="connsiteY50" fmla="*/ 290058 h 378273"/>
                            <a:gd name="connsiteX51" fmla="*/ 384073 w 464293"/>
                            <a:gd name="connsiteY51" fmla="*/ 127272 h 378273"/>
                            <a:gd name="connsiteX52" fmla="*/ 382929 w 464293"/>
                            <a:gd name="connsiteY52" fmla="*/ 310442 h 378273"/>
                            <a:gd name="connsiteX53" fmla="*/ 285775 w 464293"/>
                            <a:gd name="connsiteY53" fmla="*/ 314370 h 378273"/>
                            <a:gd name="connsiteX54" fmla="*/ 301424 w 464293"/>
                            <a:gd name="connsiteY54" fmla="*/ 357801 h 378273"/>
                            <a:gd name="connsiteX55" fmla="*/ 388664 w 464293"/>
                            <a:gd name="connsiteY55" fmla="*/ 326368 h 378273"/>
                            <a:gd name="connsiteX56" fmla="*/ 382929 w 464293"/>
                            <a:gd name="connsiteY56" fmla="*/ 310442 h 37827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</a:cxnLst>
                          <a:rect l="l" t="t" r="r" b="b"/>
                          <a:pathLst>
                            <a:path w="464293" h="378273">
                              <a:moveTo>
                                <a:pt x="90102" y="1"/>
                              </a:moveTo>
                              <a:cubicBezTo>
                                <a:pt x="92951" y="-26"/>
                                <a:pt x="95639" y="1312"/>
                                <a:pt x="97340" y="3596"/>
                              </a:cubicBezTo>
                              <a:cubicBezTo>
                                <a:pt x="116090" y="29026"/>
                                <a:pt x="145802" y="44032"/>
                                <a:pt x="177393" y="44027"/>
                              </a:cubicBezTo>
                              <a:cubicBezTo>
                                <a:pt x="208983" y="44023"/>
                                <a:pt x="238697" y="29008"/>
                                <a:pt x="257438" y="3573"/>
                              </a:cubicBezTo>
                              <a:cubicBezTo>
                                <a:pt x="259139" y="1294"/>
                                <a:pt x="261826" y="-35"/>
                                <a:pt x="264670" y="1"/>
                              </a:cubicBezTo>
                              <a:cubicBezTo>
                                <a:pt x="314379" y="9"/>
                                <a:pt x="354662" y="40327"/>
                                <a:pt x="354637" y="90036"/>
                              </a:cubicBezTo>
                              <a:lnTo>
                                <a:pt x="354637" y="126983"/>
                              </a:lnTo>
                              <a:lnTo>
                                <a:pt x="382833" y="105568"/>
                              </a:lnTo>
                              <a:cubicBezTo>
                                <a:pt x="385143" y="103836"/>
                                <a:pt x="388137" y="103293"/>
                                <a:pt x="390913" y="104099"/>
                              </a:cubicBezTo>
                              <a:cubicBezTo>
                                <a:pt x="393657" y="104910"/>
                                <a:pt x="395848" y="106975"/>
                                <a:pt x="396817" y="109666"/>
                              </a:cubicBezTo>
                              <a:lnTo>
                                <a:pt x="463763" y="295502"/>
                              </a:lnTo>
                              <a:cubicBezTo>
                                <a:pt x="464732" y="298194"/>
                                <a:pt x="464359" y="301184"/>
                                <a:pt x="462763" y="303551"/>
                              </a:cubicBezTo>
                              <a:cubicBezTo>
                                <a:pt x="461167" y="305922"/>
                                <a:pt x="458538" y="307395"/>
                                <a:pt x="455684" y="307509"/>
                              </a:cubicBezTo>
                              <a:lnTo>
                                <a:pt x="401740" y="309688"/>
                              </a:lnTo>
                              <a:lnTo>
                                <a:pt x="408600" y="328732"/>
                              </a:lnTo>
                              <a:cubicBezTo>
                                <a:pt x="410281" y="333396"/>
                                <a:pt x="407864" y="338543"/>
                                <a:pt x="403196" y="340222"/>
                              </a:cubicBezTo>
                              <a:lnTo>
                                <a:pt x="299062" y="377739"/>
                              </a:lnTo>
                              <a:cubicBezTo>
                                <a:pt x="296822" y="378549"/>
                                <a:pt x="294354" y="378436"/>
                                <a:pt x="292197" y="377418"/>
                              </a:cubicBezTo>
                              <a:cubicBezTo>
                                <a:pt x="290040" y="376405"/>
                                <a:pt x="288378" y="374578"/>
                                <a:pt x="287572" y="372333"/>
                              </a:cubicBezTo>
                              <a:lnTo>
                                <a:pt x="266963" y="315128"/>
                              </a:lnTo>
                              <a:lnTo>
                                <a:pt x="250397" y="315795"/>
                              </a:lnTo>
                              <a:lnTo>
                                <a:pt x="223493" y="342952"/>
                              </a:lnTo>
                              <a:cubicBezTo>
                                <a:pt x="221315" y="345145"/>
                                <a:pt x="218163" y="346061"/>
                                <a:pt x="215151" y="345377"/>
                              </a:cubicBezTo>
                              <a:cubicBezTo>
                                <a:pt x="212135" y="344693"/>
                                <a:pt x="209689" y="342505"/>
                                <a:pt x="208667" y="339585"/>
                              </a:cubicBezTo>
                              <a:lnTo>
                                <a:pt x="187844" y="281689"/>
                              </a:lnTo>
                              <a:lnTo>
                                <a:pt x="8909" y="281689"/>
                              </a:lnTo>
                              <a:cubicBezTo>
                                <a:pt x="6555" y="281728"/>
                                <a:pt x="4284" y="280820"/>
                                <a:pt x="2610" y="279172"/>
                              </a:cubicBezTo>
                              <a:cubicBezTo>
                                <a:pt x="930" y="277519"/>
                                <a:pt x="-8" y="275262"/>
                                <a:pt x="1" y="272907"/>
                              </a:cubicBezTo>
                              <a:lnTo>
                                <a:pt x="1" y="90036"/>
                              </a:lnTo>
                              <a:cubicBezTo>
                                <a:pt x="32" y="40297"/>
                                <a:pt x="40363" y="-4"/>
                                <a:pt x="90102" y="1"/>
                              </a:cubicBezTo>
                              <a:close/>
                              <a:moveTo>
                                <a:pt x="85806" y="17913"/>
                              </a:moveTo>
                              <a:cubicBezTo>
                                <a:pt x="47697" y="20276"/>
                                <a:pt x="17988" y="51853"/>
                                <a:pt x="17957" y="90036"/>
                              </a:cubicBezTo>
                              <a:lnTo>
                                <a:pt x="17957" y="263733"/>
                              </a:lnTo>
                              <a:lnTo>
                                <a:pt x="181374" y="263733"/>
                              </a:lnTo>
                              <a:lnTo>
                                <a:pt x="172137" y="238227"/>
                              </a:lnTo>
                              <a:cubicBezTo>
                                <a:pt x="171089" y="235364"/>
                                <a:pt x="171602" y="232160"/>
                                <a:pt x="173491" y="229766"/>
                              </a:cubicBezTo>
                              <a:cubicBezTo>
                                <a:pt x="175372" y="227333"/>
                                <a:pt x="178371" y="226045"/>
                                <a:pt x="181431" y="226347"/>
                              </a:cubicBezTo>
                              <a:lnTo>
                                <a:pt x="219425" y="230113"/>
                              </a:lnTo>
                              <a:lnTo>
                                <a:pt x="336680" y="140669"/>
                              </a:lnTo>
                              <a:lnTo>
                                <a:pt x="336680" y="90036"/>
                              </a:lnTo>
                              <a:cubicBezTo>
                                <a:pt x="336680" y="51865"/>
                                <a:pt x="306992" y="20280"/>
                                <a:pt x="268897" y="17913"/>
                              </a:cubicBezTo>
                              <a:cubicBezTo>
                                <a:pt x="246702" y="45812"/>
                                <a:pt x="212998" y="62067"/>
                                <a:pt x="177349" y="62067"/>
                              </a:cubicBezTo>
                              <a:cubicBezTo>
                                <a:pt x="141704" y="62067"/>
                                <a:pt x="108001" y="45812"/>
                                <a:pt x="85806" y="17913"/>
                              </a:cubicBezTo>
                              <a:close/>
                              <a:moveTo>
                                <a:pt x="384073" y="127272"/>
                              </a:moveTo>
                              <a:lnTo>
                                <a:pt x="227606" y="246534"/>
                              </a:lnTo>
                              <a:cubicBezTo>
                                <a:pt x="225804" y="247911"/>
                                <a:pt x="223542" y="248555"/>
                                <a:pt x="221279" y="248328"/>
                              </a:cubicBezTo>
                              <a:lnTo>
                                <a:pt x="193868" y="245618"/>
                              </a:lnTo>
                              <a:lnTo>
                                <a:pt x="220749" y="320223"/>
                              </a:lnTo>
                              <a:lnTo>
                                <a:pt x="240125" y="300648"/>
                              </a:lnTo>
                              <a:cubicBezTo>
                                <a:pt x="241726" y="299036"/>
                                <a:pt x="243874" y="298089"/>
                                <a:pt x="246141" y="297996"/>
                              </a:cubicBezTo>
                              <a:lnTo>
                                <a:pt x="442725" y="290058"/>
                              </a:lnTo>
                              <a:lnTo>
                                <a:pt x="384073" y="127272"/>
                              </a:lnTo>
                              <a:close/>
                              <a:moveTo>
                                <a:pt x="382929" y="310442"/>
                              </a:moveTo>
                              <a:lnTo>
                                <a:pt x="285775" y="314370"/>
                              </a:lnTo>
                              <a:lnTo>
                                <a:pt x="301424" y="357801"/>
                              </a:lnTo>
                              <a:lnTo>
                                <a:pt x="388664" y="326368"/>
                              </a:lnTo>
                              <a:lnTo>
                                <a:pt x="382929" y="310442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98" name="Freeform: Shape 497">
                          <a:extLst>
                            <a:ext uri="{FF2B5EF4-FFF2-40B4-BE49-F238E27FC236}">
                              <a16:creationId xmlns:a16="http://schemas.microsoft.com/office/drawing/2014/main" id="{0AD2CB37-4C95-416D-BD35-88A7D66051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8760" y="5446955"/>
                          <a:ext cx="198465" cy="198465"/>
                        </a:xfrm>
                        <a:custGeom>
                          <a:avLst/>
                          <a:gdLst>
                            <a:gd name="connsiteX0" fmla="*/ 0 w 565916"/>
                            <a:gd name="connsiteY0" fmla="*/ 282958 h 565917"/>
                            <a:gd name="connsiteX1" fmla="*/ 282958 w 565916"/>
                            <a:gd name="connsiteY1" fmla="*/ 565918 h 565917"/>
                            <a:gd name="connsiteX2" fmla="*/ 565917 w 565916"/>
                            <a:gd name="connsiteY2" fmla="*/ 282958 h 565917"/>
                            <a:gd name="connsiteX3" fmla="*/ 282958 w 565916"/>
                            <a:gd name="connsiteY3" fmla="*/ 0 h 565917"/>
                            <a:gd name="connsiteX4" fmla="*/ 0 w 565916"/>
                            <a:gd name="connsiteY4" fmla="*/ 282958 h 565917"/>
                            <a:gd name="connsiteX5" fmla="*/ 514715 w 565916"/>
                            <a:gd name="connsiteY5" fmla="*/ 282958 h 565917"/>
                            <a:gd name="connsiteX6" fmla="*/ 282958 w 565916"/>
                            <a:gd name="connsiteY6" fmla="*/ 514716 h 565917"/>
                            <a:gd name="connsiteX7" fmla="*/ 51202 w 565916"/>
                            <a:gd name="connsiteY7" fmla="*/ 282958 h 565917"/>
                            <a:gd name="connsiteX8" fmla="*/ 282958 w 565916"/>
                            <a:gd name="connsiteY8" fmla="*/ 51202 h 565917"/>
                            <a:gd name="connsiteX9" fmla="*/ 514715 w 565916"/>
                            <a:gd name="connsiteY9" fmla="*/ 282958 h 56591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565916" h="565917">
                              <a:moveTo>
                                <a:pt x="0" y="282958"/>
                              </a:moveTo>
                              <a:cubicBezTo>
                                <a:pt x="0" y="439226"/>
                                <a:pt x="126678" y="565918"/>
                                <a:pt x="282958" y="565918"/>
                              </a:cubicBezTo>
                              <a:cubicBezTo>
                                <a:pt x="439225" y="565918"/>
                                <a:pt x="565917" y="439226"/>
                                <a:pt x="565917" y="282958"/>
                              </a:cubicBezTo>
                              <a:cubicBezTo>
                                <a:pt x="565917" y="126679"/>
                                <a:pt x="439225" y="0"/>
                                <a:pt x="282958" y="0"/>
                              </a:cubicBezTo>
                              <a:cubicBezTo>
                                <a:pt x="126755" y="175"/>
                                <a:pt x="175" y="126754"/>
                                <a:pt x="0" y="282958"/>
                              </a:cubicBezTo>
                              <a:close/>
                              <a:moveTo>
                                <a:pt x="514715" y="282958"/>
                              </a:moveTo>
                              <a:cubicBezTo>
                                <a:pt x="514715" y="410950"/>
                                <a:pt x="410949" y="514716"/>
                                <a:pt x="282958" y="514716"/>
                              </a:cubicBezTo>
                              <a:cubicBezTo>
                                <a:pt x="154967" y="514716"/>
                                <a:pt x="51202" y="410950"/>
                                <a:pt x="51202" y="282958"/>
                              </a:cubicBezTo>
                              <a:cubicBezTo>
                                <a:pt x="51202" y="154967"/>
                                <a:pt x="154967" y="51202"/>
                                <a:pt x="282958" y="51202"/>
                              </a:cubicBezTo>
                              <a:cubicBezTo>
                                <a:pt x="410888" y="51339"/>
                                <a:pt x="514578" y="155017"/>
                                <a:pt x="514715" y="282958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18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99" name="Freeform: Shape 498">
                          <a:extLst>
                            <a:ext uri="{FF2B5EF4-FFF2-40B4-BE49-F238E27FC236}">
                              <a16:creationId xmlns:a16="http://schemas.microsoft.com/office/drawing/2014/main" id="{BAA40CFD-43E9-455D-8372-B71CF04CA6B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960706" y="5751726"/>
                          <a:ext cx="70747" cy="138245"/>
                        </a:xfrm>
                        <a:custGeom>
                          <a:avLst/>
                          <a:gdLst>
                            <a:gd name="connsiteX0" fmla="*/ 36728 w 201733"/>
                            <a:gd name="connsiteY0" fmla="*/ 2542 h 394202"/>
                            <a:gd name="connsiteX1" fmla="*/ 11051 w 201733"/>
                            <a:gd name="connsiteY1" fmla="*/ 4529 h 394202"/>
                            <a:gd name="connsiteX2" fmla="*/ 100 w 201733"/>
                            <a:gd name="connsiteY2" fmla="*/ 27832 h 394202"/>
                            <a:gd name="connsiteX3" fmla="*/ 14939 w 201733"/>
                            <a:gd name="connsiteY3" fmla="*/ 48869 h 394202"/>
                            <a:gd name="connsiteX4" fmla="*/ 135506 w 201733"/>
                            <a:gd name="connsiteY4" fmla="*/ 180710 h 394202"/>
                            <a:gd name="connsiteX5" fmla="*/ 129217 w 201733"/>
                            <a:gd name="connsiteY5" fmla="*/ 357704 h 394202"/>
                            <a:gd name="connsiteX6" fmla="*/ 141493 w 201733"/>
                            <a:gd name="connsiteY6" fmla="*/ 391766 h 394202"/>
                            <a:gd name="connsiteX7" fmla="*/ 175555 w 201733"/>
                            <a:gd name="connsiteY7" fmla="*/ 379491 h 394202"/>
                            <a:gd name="connsiteX8" fmla="*/ 183494 w 201733"/>
                            <a:gd name="connsiteY8" fmla="*/ 162847 h 394202"/>
                            <a:gd name="connsiteX9" fmla="*/ 36728 w 201733"/>
                            <a:gd name="connsiteY9" fmla="*/ 2542 h 39420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201733" h="394202">
                              <a:moveTo>
                                <a:pt x="36728" y="2542"/>
                              </a:moveTo>
                              <a:cubicBezTo>
                                <a:pt x="28427" y="-1458"/>
                                <a:pt x="18625" y="-694"/>
                                <a:pt x="11051" y="4529"/>
                              </a:cubicBezTo>
                              <a:cubicBezTo>
                                <a:pt x="3476" y="9768"/>
                                <a:pt x="-713" y="18654"/>
                                <a:pt x="100" y="27832"/>
                              </a:cubicBezTo>
                              <a:cubicBezTo>
                                <a:pt x="900" y="37007"/>
                                <a:pt x="6564" y="45033"/>
                                <a:pt x="14939" y="48869"/>
                              </a:cubicBezTo>
                              <a:cubicBezTo>
                                <a:pt x="70902" y="75245"/>
                                <a:pt x="114228" y="122622"/>
                                <a:pt x="135506" y="180710"/>
                              </a:cubicBezTo>
                              <a:cubicBezTo>
                                <a:pt x="157493" y="238123"/>
                                <a:pt x="155218" y="302000"/>
                                <a:pt x="129217" y="357704"/>
                              </a:cubicBezTo>
                              <a:cubicBezTo>
                                <a:pt x="123204" y="370492"/>
                                <a:pt x="128693" y="385740"/>
                                <a:pt x="141493" y="391766"/>
                              </a:cubicBezTo>
                              <a:cubicBezTo>
                                <a:pt x="154281" y="397779"/>
                                <a:pt x="169532" y="392278"/>
                                <a:pt x="175555" y="379491"/>
                              </a:cubicBezTo>
                              <a:cubicBezTo>
                                <a:pt x="207456" y="311338"/>
                                <a:pt x="210321" y="233150"/>
                                <a:pt x="183494" y="162847"/>
                              </a:cubicBezTo>
                              <a:cubicBezTo>
                                <a:pt x="157554" y="92183"/>
                                <a:pt x="104829" y="34594"/>
                                <a:pt x="36728" y="2542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18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500" name="Freeform: Shape 499">
                          <a:extLst>
                            <a:ext uri="{FF2B5EF4-FFF2-40B4-BE49-F238E27FC236}">
                              <a16:creationId xmlns:a16="http://schemas.microsoft.com/office/drawing/2014/main" id="{ED663E1B-52BE-41BE-A41F-48458858C98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940460" y="5783405"/>
                          <a:ext cx="52311" cy="95199"/>
                        </a:xfrm>
                        <a:custGeom>
                          <a:avLst/>
                          <a:gdLst>
                            <a:gd name="connsiteX0" fmla="*/ 36506 w 149162"/>
                            <a:gd name="connsiteY0" fmla="*/ 2439 h 271456"/>
                            <a:gd name="connsiteX1" fmla="*/ 2444 w 149162"/>
                            <a:gd name="connsiteY1" fmla="*/ 14714 h 271456"/>
                            <a:gd name="connsiteX2" fmla="*/ 14707 w 149162"/>
                            <a:gd name="connsiteY2" fmla="*/ 48763 h 271456"/>
                            <a:gd name="connsiteX3" fmla="*/ 89845 w 149162"/>
                            <a:gd name="connsiteY3" fmla="*/ 130753 h 271456"/>
                            <a:gd name="connsiteX4" fmla="*/ 84821 w 149162"/>
                            <a:gd name="connsiteY4" fmla="*/ 234743 h 271456"/>
                            <a:gd name="connsiteX5" fmla="*/ 86783 w 149162"/>
                            <a:gd name="connsiteY5" fmla="*/ 260357 h 271456"/>
                            <a:gd name="connsiteX6" fmla="*/ 109984 w 149162"/>
                            <a:gd name="connsiteY6" fmla="*/ 271371 h 271456"/>
                            <a:gd name="connsiteX7" fmla="*/ 131072 w 149162"/>
                            <a:gd name="connsiteY7" fmla="*/ 256696 h 271456"/>
                            <a:gd name="connsiteX8" fmla="*/ 138048 w 149162"/>
                            <a:gd name="connsiteY8" fmla="*/ 113491 h 271456"/>
                            <a:gd name="connsiteX9" fmla="*/ 36506 w 149162"/>
                            <a:gd name="connsiteY9" fmla="*/ 2439 h 27145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149162" h="271456">
                              <a:moveTo>
                                <a:pt x="36506" y="2439"/>
                              </a:moveTo>
                              <a:cubicBezTo>
                                <a:pt x="23706" y="-3574"/>
                                <a:pt x="8457" y="1914"/>
                                <a:pt x="2444" y="14714"/>
                              </a:cubicBezTo>
                              <a:cubicBezTo>
                                <a:pt x="-3581" y="27502"/>
                                <a:pt x="1919" y="42750"/>
                                <a:pt x="14707" y="48763"/>
                              </a:cubicBezTo>
                              <a:cubicBezTo>
                                <a:pt x="49719" y="64940"/>
                                <a:pt x="76795" y="94464"/>
                                <a:pt x="89845" y="130753"/>
                              </a:cubicBezTo>
                              <a:cubicBezTo>
                                <a:pt x="102159" y="164693"/>
                                <a:pt x="100345" y="202156"/>
                                <a:pt x="84821" y="234743"/>
                              </a:cubicBezTo>
                              <a:cubicBezTo>
                                <a:pt x="80834" y="243018"/>
                                <a:pt x="81583" y="252782"/>
                                <a:pt x="86783" y="260357"/>
                              </a:cubicBezTo>
                              <a:cubicBezTo>
                                <a:pt x="91983" y="267922"/>
                                <a:pt x="100834" y="272120"/>
                                <a:pt x="109984" y="271371"/>
                              </a:cubicBezTo>
                              <a:cubicBezTo>
                                <a:pt x="119136" y="270607"/>
                                <a:pt x="127184" y="265019"/>
                                <a:pt x="131072" y="256696"/>
                              </a:cubicBezTo>
                              <a:cubicBezTo>
                                <a:pt x="152471" y="211818"/>
                                <a:pt x="154999" y="160229"/>
                                <a:pt x="138048" y="113491"/>
                              </a:cubicBezTo>
                              <a:cubicBezTo>
                                <a:pt x="120435" y="64364"/>
                                <a:pt x="83858" y="24362"/>
                                <a:pt x="36506" y="2439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18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473" name="Group 472">
                        <a:extLst>
                          <a:ext uri="{FF2B5EF4-FFF2-40B4-BE49-F238E27FC236}">
                            <a16:creationId xmlns:a16="http://schemas.microsoft.com/office/drawing/2014/main" id="{6B5DF3F4-E358-43EA-B848-A7F94A7450C9}"/>
                          </a:ext>
                        </a:extLst>
                      </p:cNvPr>
                      <p:cNvGrpSpPr/>
                      <p:nvPr/>
                    </p:nvGrpSpPr>
                    <p:grpSpPr>
                      <a:xfrm flipV="1">
                        <a:off x="7796158" y="4977962"/>
                        <a:ext cx="247821" cy="247820"/>
                        <a:chOff x="-2496480" y="730900"/>
                        <a:chExt cx="6095999" cy="6096000"/>
                      </a:xfrm>
                    </p:grpSpPr>
                    <p:sp>
                      <p:nvSpPr>
                        <p:cNvPr id="492" name="Freeform: Shape 491">
                          <a:extLst>
                            <a:ext uri="{FF2B5EF4-FFF2-40B4-BE49-F238E27FC236}">
                              <a16:creationId xmlns:a16="http://schemas.microsoft.com/office/drawing/2014/main" id="{331C973B-5A61-42D3-A001-0ADFC1C3EE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566081" y="2661300"/>
                          <a:ext cx="2235200" cy="2235200"/>
                        </a:xfrm>
                        <a:custGeom>
                          <a:avLst/>
                          <a:gdLst>
                            <a:gd name="connsiteX0" fmla="*/ 1117600 w 2235200"/>
                            <a:gd name="connsiteY0" fmla="*/ 0 h 2235200"/>
                            <a:gd name="connsiteX1" fmla="*/ 0 w 2235200"/>
                            <a:gd name="connsiteY1" fmla="*/ 1117600 h 2235200"/>
                            <a:gd name="connsiteX2" fmla="*/ 1117600 w 2235200"/>
                            <a:gd name="connsiteY2" fmla="*/ 2235200 h 2235200"/>
                            <a:gd name="connsiteX3" fmla="*/ 2235200 w 2235200"/>
                            <a:gd name="connsiteY3" fmla="*/ 1117600 h 2235200"/>
                            <a:gd name="connsiteX4" fmla="*/ 1117600 w 2235200"/>
                            <a:gd name="connsiteY4" fmla="*/ 0 h 2235200"/>
                            <a:gd name="connsiteX5" fmla="*/ 1117600 w 2235200"/>
                            <a:gd name="connsiteY5" fmla="*/ 1524000 h 2235200"/>
                            <a:gd name="connsiteX6" fmla="*/ 711200 w 2235200"/>
                            <a:gd name="connsiteY6" fmla="*/ 1117600 h 2235200"/>
                            <a:gd name="connsiteX7" fmla="*/ 1117600 w 2235200"/>
                            <a:gd name="connsiteY7" fmla="*/ 711200 h 2235200"/>
                            <a:gd name="connsiteX8" fmla="*/ 1524000 w 2235200"/>
                            <a:gd name="connsiteY8" fmla="*/ 1117600 h 2235200"/>
                            <a:gd name="connsiteX9" fmla="*/ 1117600 w 2235200"/>
                            <a:gd name="connsiteY9" fmla="*/ 1524000 h 2235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2235200" h="2235200">
                              <a:moveTo>
                                <a:pt x="1117600" y="0"/>
                              </a:moveTo>
                              <a:cubicBezTo>
                                <a:pt x="500355" y="0"/>
                                <a:pt x="0" y="500355"/>
                                <a:pt x="0" y="1117600"/>
                              </a:cubicBezTo>
                              <a:cubicBezTo>
                                <a:pt x="0" y="1734845"/>
                                <a:pt x="500355" y="2235200"/>
                                <a:pt x="1117600" y="2235200"/>
                              </a:cubicBezTo>
                              <a:cubicBezTo>
                                <a:pt x="1734845" y="2235200"/>
                                <a:pt x="2235200" y="1734845"/>
                                <a:pt x="2235200" y="1117600"/>
                              </a:cubicBezTo>
                              <a:cubicBezTo>
                                <a:pt x="2235200" y="500355"/>
                                <a:pt x="1734845" y="0"/>
                                <a:pt x="1117600" y="0"/>
                              </a:cubicBezTo>
                              <a:close/>
                              <a:moveTo>
                                <a:pt x="1117600" y="1524000"/>
                              </a:moveTo>
                              <a:cubicBezTo>
                                <a:pt x="893166" y="1524000"/>
                                <a:pt x="711200" y="1342034"/>
                                <a:pt x="711200" y="1117600"/>
                              </a:cubicBezTo>
                              <a:cubicBezTo>
                                <a:pt x="711200" y="893166"/>
                                <a:pt x="893166" y="711200"/>
                                <a:pt x="1117600" y="711200"/>
                              </a:cubicBezTo>
                              <a:cubicBezTo>
                                <a:pt x="1342034" y="711200"/>
                                <a:pt x="1524000" y="893166"/>
                                <a:pt x="1524000" y="1117600"/>
                              </a:cubicBezTo>
                              <a:cubicBezTo>
                                <a:pt x="1524000" y="1342034"/>
                                <a:pt x="1342034" y="1524000"/>
                                <a:pt x="1117600" y="152400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1270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93" name="Freeform: Shape 492">
                          <a:extLst>
                            <a:ext uri="{FF2B5EF4-FFF2-40B4-BE49-F238E27FC236}">
                              <a16:creationId xmlns:a16="http://schemas.microsoft.com/office/drawing/2014/main" id="{8A38D7B2-3D7D-4564-B18F-FADF7569094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2496480" y="730900"/>
                          <a:ext cx="6095999" cy="6096000"/>
                        </a:xfrm>
                        <a:custGeom>
                          <a:avLst/>
                          <a:gdLst>
                            <a:gd name="connsiteX0" fmla="*/ 5791200 w 6095999"/>
                            <a:gd name="connsiteY0" fmla="*/ 2336800 h 6096000"/>
                            <a:gd name="connsiteX1" fmla="*/ 5260823 w 6095999"/>
                            <a:gd name="connsiteY1" fmla="*/ 2336800 h 6096000"/>
                            <a:gd name="connsiteX2" fmla="*/ 5166868 w 6095999"/>
                            <a:gd name="connsiteY2" fmla="*/ 2272703 h 6096000"/>
                            <a:gd name="connsiteX3" fmla="*/ 5094834 w 6095999"/>
                            <a:gd name="connsiteY3" fmla="*/ 2097037 h 6096000"/>
                            <a:gd name="connsiteX4" fmla="*/ 5115967 w 6095999"/>
                            <a:gd name="connsiteY4" fmla="*/ 1985264 h 6096000"/>
                            <a:gd name="connsiteX5" fmla="*/ 5490769 w 6095999"/>
                            <a:gd name="connsiteY5" fmla="*/ 1610665 h 6096000"/>
                            <a:gd name="connsiteX6" fmla="*/ 5490769 w 6095999"/>
                            <a:gd name="connsiteY6" fmla="*/ 1179661 h 6096000"/>
                            <a:gd name="connsiteX7" fmla="*/ 4915891 w 6095999"/>
                            <a:gd name="connsiteY7" fmla="*/ 605334 h 6096000"/>
                            <a:gd name="connsiteX8" fmla="*/ 4484942 w 6095999"/>
                            <a:gd name="connsiteY8" fmla="*/ 605334 h 6096000"/>
                            <a:gd name="connsiteX9" fmla="*/ 4110241 w 6095999"/>
                            <a:gd name="connsiteY9" fmla="*/ 979935 h 6096000"/>
                            <a:gd name="connsiteX10" fmla="*/ 3998963 w 6095999"/>
                            <a:gd name="connsiteY10" fmla="*/ 1001265 h 6096000"/>
                            <a:gd name="connsiteX11" fmla="*/ 3823399 w 6095999"/>
                            <a:gd name="connsiteY11" fmla="*/ 929135 h 6096000"/>
                            <a:gd name="connsiteX12" fmla="*/ 3759200 w 6095999"/>
                            <a:gd name="connsiteY12" fmla="*/ 835174 h 6096000"/>
                            <a:gd name="connsiteX13" fmla="*/ 3759200 w 6095999"/>
                            <a:gd name="connsiteY13" fmla="*/ 304800 h 6096000"/>
                            <a:gd name="connsiteX14" fmla="*/ 3454400 w 6095999"/>
                            <a:gd name="connsiteY14" fmla="*/ 0 h 6096000"/>
                            <a:gd name="connsiteX15" fmla="*/ 2641600 w 6095999"/>
                            <a:gd name="connsiteY15" fmla="*/ 0 h 6096000"/>
                            <a:gd name="connsiteX16" fmla="*/ 2336800 w 6095999"/>
                            <a:gd name="connsiteY16" fmla="*/ 304800 h 6096000"/>
                            <a:gd name="connsiteX17" fmla="*/ 2336800 w 6095999"/>
                            <a:gd name="connsiteY17" fmla="*/ 835174 h 6096000"/>
                            <a:gd name="connsiteX18" fmla="*/ 2272703 w 6095999"/>
                            <a:gd name="connsiteY18" fmla="*/ 929135 h 6096000"/>
                            <a:gd name="connsiteX19" fmla="*/ 2097037 w 6095999"/>
                            <a:gd name="connsiteY19" fmla="*/ 1001265 h 6096000"/>
                            <a:gd name="connsiteX20" fmla="*/ 1985759 w 6095999"/>
                            <a:gd name="connsiteY20" fmla="*/ 979935 h 6096000"/>
                            <a:gd name="connsiteX21" fmla="*/ 1611160 w 6095999"/>
                            <a:gd name="connsiteY21" fmla="*/ 605433 h 6096000"/>
                            <a:gd name="connsiteX22" fmla="*/ 1180108 w 6095999"/>
                            <a:gd name="connsiteY22" fmla="*/ 605433 h 6096000"/>
                            <a:gd name="connsiteX23" fmla="*/ 605235 w 6095999"/>
                            <a:gd name="connsiteY23" fmla="*/ 1180207 h 6096000"/>
                            <a:gd name="connsiteX24" fmla="*/ 605235 w 6095999"/>
                            <a:gd name="connsiteY24" fmla="*/ 1611160 h 6096000"/>
                            <a:gd name="connsiteX25" fmla="*/ 979935 w 6095999"/>
                            <a:gd name="connsiteY25" fmla="*/ 1985671 h 6096000"/>
                            <a:gd name="connsiteX26" fmla="*/ 1001067 w 6095999"/>
                            <a:gd name="connsiteY26" fmla="*/ 2097430 h 6096000"/>
                            <a:gd name="connsiteX27" fmla="*/ 929034 w 6095999"/>
                            <a:gd name="connsiteY27" fmla="*/ 2273008 h 6096000"/>
                            <a:gd name="connsiteX28" fmla="*/ 835174 w 6095999"/>
                            <a:gd name="connsiteY28" fmla="*/ 2336800 h 6096000"/>
                            <a:gd name="connsiteX29" fmla="*/ 304800 w 6095999"/>
                            <a:gd name="connsiteY29" fmla="*/ 2336800 h 6096000"/>
                            <a:gd name="connsiteX30" fmla="*/ 0 w 6095999"/>
                            <a:gd name="connsiteY30" fmla="*/ 2641600 h 6096000"/>
                            <a:gd name="connsiteX31" fmla="*/ 0 w 6095999"/>
                            <a:gd name="connsiteY31" fmla="*/ 3454400 h 6096000"/>
                            <a:gd name="connsiteX32" fmla="*/ 304800 w 6095999"/>
                            <a:gd name="connsiteY32" fmla="*/ 3759200 h 6096000"/>
                            <a:gd name="connsiteX33" fmla="*/ 835174 w 6095999"/>
                            <a:gd name="connsiteY33" fmla="*/ 3759200 h 6096000"/>
                            <a:gd name="connsiteX34" fmla="*/ 929135 w 6095999"/>
                            <a:gd name="connsiteY34" fmla="*/ 3823297 h 6096000"/>
                            <a:gd name="connsiteX35" fmla="*/ 1001166 w 6095999"/>
                            <a:gd name="connsiteY35" fmla="*/ 3998963 h 6096000"/>
                            <a:gd name="connsiteX36" fmla="*/ 980034 w 6095999"/>
                            <a:gd name="connsiteY36" fmla="*/ 4110736 h 6096000"/>
                            <a:gd name="connsiteX37" fmla="*/ 605235 w 6095999"/>
                            <a:gd name="connsiteY37" fmla="*/ 4484942 h 6096000"/>
                            <a:gd name="connsiteX38" fmla="*/ 605235 w 6095999"/>
                            <a:gd name="connsiteY38" fmla="*/ 4915891 h 6096000"/>
                            <a:gd name="connsiteX39" fmla="*/ 1179960 w 6095999"/>
                            <a:gd name="connsiteY39" fmla="*/ 5490667 h 6096000"/>
                            <a:gd name="connsiteX40" fmla="*/ 1610970 w 6095999"/>
                            <a:gd name="connsiteY40" fmla="*/ 5490667 h 6096000"/>
                            <a:gd name="connsiteX41" fmla="*/ 1985671 w 6095999"/>
                            <a:gd name="connsiteY41" fmla="*/ 5116068 h 6096000"/>
                            <a:gd name="connsiteX42" fmla="*/ 2096935 w 6095999"/>
                            <a:gd name="connsiteY42" fmla="*/ 5094732 h 6096000"/>
                            <a:gd name="connsiteX43" fmla="*/ 2272513 w 6095999"/>
                            <a:gd name="connsiteY43" fmla="*/ 5166868 h 6096000"/>
                            <a:gd name="connsiteX44" fmla="*/ 2336800 w 6095999"/>
                            <a:gd name="connsiteY44" fmla="*/ 5260823 h 6096000"/>
                            <a:gd name="connsiteX45" fmla="*/ 2336800 w 6095999"/>
                            <a:gd name="connsiteY45" fmla="*/ 5791200 h 6096000"/>
                            <a:gd name="connsiteX46" fmla="*/ 2641600 w 6095999"/>
                            <a:gd name="connsiteY46" fmla="*/ 6096000 h 6096000"/>
                            <a:gd name="connsiteX47" fmla="*/ 3454400 w 6095999"/>
                            <a:gd name="connsiteY47" fmla="*/ 6096000 h 6096000"/>
                            <a:gd name="connsiteX48" fmla="*/ 3759200 w 6095999"/>
                            <a:gd name="connsiteY48" fmla="*/ 5791200 h 6096000"/>
                            <a:gd name="connsiteX49" fmla="*/ 3759200 w 6095999"/>
                            <a:gd name="connsiteY49" fmla="*/ 5260823 h 6096000"/>
                            <a:gd name="connsiteX50" fmla="*/ 3823399 w 6095999"/>
                            <a:gd name="connsiteY50" fmla="*/ 5166868 h 6096000"/>
                            <a:gd name="connsiteX51" fmla="*/ 3998963 w 6095999"/>
                            <a:gd name="connsiteY51" fmla="*/ 5094732 h 6096000"/>
                            <a:gd name="connsiteX52" fmla="*/ 4110241 w 6095999"/>
                            <a:gd name="connsiteY52" fmla="*/ 5116068 h 6096000"/>
                            <a:gd name="connsiteX53" fmla="*/ 4484840 w 6095999"/>
                            <a:gd name="connsiteY53" fmla="*/ 5490566 h 6096000"/>
                            <a:gd name="connsiteX54" fmla="*/ 4915891 w 6095999"/>
                            <a:gd name="connsiteY54" fmla="*/ 5490566 h 6096000"/>
                            <a:gd name="connsiteX55" fmla="*/ 5490769 w 6095999"/>
                            <a:gd name="connsiteY55" fmla="*/ 4915700 h 6096000"/>
                            <a:gd name="connsiteX56" fmla="*/ 5490769 w 6095999"/>
                            <a:gd name="connsiteY56" fmla="*/ 4484739 h 6096000"/>
                            <a:gd name="connsiteX57" fmla="*/ 5116068 w 6095999"/>
                            <a:gd name="connsiteY57" fmla="*/ 4110241 h 6096000"/>
                            <a:gd name="connsiteX58" fmla="*/ 5094935 w 6095999"/>
                            <a:gd name="connsiteY58" fmla="*/ 3998468 h 6096000"/>
                            <a:gd name="connsiteX59" fmla="*/ 5166970 w 6095999"/>
                            <a:gd name="connsiteY59" fmla="*/ 3822903 h 6096000"/>
                            <a:gd name="connsiteX60" fmla="*/ 5260823 w 6095999"/>
                            <a:gd name="connsiteY60" fmla="*/ 3759200 h 6096000"/>
                            <a:gd name="connsiteX61" fmla="*/ 5791200 w 6095999"/>
                            <a:gd name="connsiteY61" fmla="*/ 3759200 h 6096000"/>
                            <a:gd name="connsiteX62" fmla="*/ 6096000 w 6095999"/>
                            <a:gd name="connsiteY62" fmla="*/ 3454400 h 6096000"/>
                            <a:gd name="connsiteX63" fmla="*/ 6096000 w 6095999"/>
                            <a:gd name="connsiteY63" fmla="*/ 2641600 h 6096000"/>
                            <a:gd name="connsiteX64" fmla="*/ 5791200 w 6095999"/>
                            <a:gd name="connsiteY64" fmla="*/ 2336800 h 6096000"/>
                            <a:gd name="connsiteX65" fmla="*/ 5892800 w 6095999"/>
                            <a:gd name="connsiteY65" fmla="*/ 3454400 h 6096000"/>
                            <a:gd name="connsiteX66" fmla="*/ 5791200 w 6095999"/>
                            <a:gd name="connsiteY66" fmla="*/ 3556000 h 6096000"/>
                            <a:gd name="connsiteX67" fmla="*/ 5260823 w 6095999"/>
                            <a:gd name="connsiteY67" fmla="*/ 3556000 h 6096000"/>
                            <a:gd name="connsiteX68" fmla="*/ 4976368 w 6095999"/>
                            <a:gd name="connsiteY68" fmla="*/ 3754235 h 6096000"/>
                            <a:gd name="connsiteX69" fmla="*/ 4910735 w 6095999"/>
                            <a:gd name="connsiteY69" fmla="*/ 3913937 h 6096000"/>
                            <a:gd name="connsiteX70" fmla="*/ 4972799 w 6095999"/>
                            <a:gd name="connsiteY70" fmla="*/ 4254005 h 6096000"/>
                            <a:gd name="connsiteX71" fmla="*/ 5347399 w 6095999"/>
                            <a:gd name="connsiteY71" fmla="*/ 4628503 h 6096000"/>
                            <a:gd name="connsiteX72" fmla="*/ 5377206 w 6095999"/>
                            <a:gd name="connsiteY72" fmla="*/ 4700385 h 6096000"/>
                            <a:gd name="connsiteX73" fmla="*/ 5347399 w 6095999"/>
                            <a:gd name="connsiteY73" fmla="*/ 4772279 h 6096000"/>
                            <a:gd name="connsiteX74" fmla="*/ 4772673 w 6095999"/>
                            <a:gd name="connsiteY74" fmla="*/ 5346903 h 6096000"/>
                            <a:gd name="connsiteX75" fmla="*/ 4628998 w 6095999"/>
                            <a:gd name="connsiteY75" fmla="*/ 5346903 h 6096000"/>
                            <a:gd name="connsiteX76" fmla="*/ 4254297 w 6095999"/>
                            <a:gd name="connsiteY76" fmla="*/ 4972393 h 6096000"/>
                            <a:gd name="connsiteX77" fmla="*/ 3914229 w 6095999"/>
                            <a:gd name="connsiteY77" fmla="*/ 4910341 h 6096000"/>
                            <a:gd name="connsiteX78" fmla="*/ 3754539 w 6095999"/>
                            <a:gd name="connsiteY78" fmla="*/ 4975873 h 6096000"/>
                            <a:gd name="connsiteX79" fmla="*/ 3556000 w 6095999"/>
                            <a:gd name="connsiteY79" fmla="*/ 5260823 h 6096000"/>
                            <a:gd name="connsiteX80" fmla="*/ 3556000 w 6095999"/>
                            <a:gd name="connsiteY80" fmla="*/ 5791200 h 6096000"/>
                            <a:gd name="connsiteX81" fmla="*/ 3454400 w 6095999"/>
                            <a:gd name="connsiteY81" fmla="*/ 5892800 h 6096000"/>
                            <a:gd name="connsiteX82" fmla="*/ 2641600 w 6095999"/>
                            <a:gd name="connsiteY82" fmla="*/ 5892800 h 6096000"/>
                            <a:gd name="connsiteX83" fmla="*/ 2540000 w 6095999"/>
                            <a:gd name="connsiteY83" fmla="*/ 5791200 h 6096000"/>
                            <a:gd name="connsiteX84" fmla="*/ 2540000 w 6095999"/>
                            <a:gd name="connsiteY84" fmla="*/ 5260823 h 6096000"/>
                            <a:gd name="connsiteX85" fmla="*/ 2341855 w 6095999"/>
                            <a:gd name="connsiteY85" fmla="*/ 4976368 h 6096000"/>
                            <a:gd name="connsiteX86" fmla="*/ 2182165 w 6095999"/>
                            <a:gd name="connsiteY86" fmla="*/ 4910836 h 6096000"/>
                            <a:gd name="connsiteX87" fmla="*/ 2057603 w 6095999"/>
                            <a:gd name="connsiteY87" fmla="*/ 4883595 h 6096000"/>
                            <a:gd name="connsiteX88" fmla="*/ 1842097 w 6095999"/>
                            <a:gd name="connsiteY88" fmla="*/ 4972889 h 6096000"/>
                            <a:gd name="connsiteX89" fmla="*/ 1467295 w 6095999"/>
                            <a:gd name="connsiteY89" fmla="*/ 5347500 h 6096000"/>
                            <a:gd name="connsiteX90" fmla="*/ 1323721 w 6095999"/>
                            <a:gd name="connsiteY90" fmla="*/ 5347500 h 6096000"/>
                            <a:gd name="connsiteX91" fmla="*/ 749102 w 6095999"/>
                            <a:gd name="connsiteY91" fmla="*/ 4772279 h 6096000"/>
                            <a:gd name="connsiteX92" fmla="*/ 719286 w 6095999"/>
                            <a:gd name="connsiteY92" fmla="*/ 4700385 h 6096000"/>
                            <a:gd name="connsiteX93" fmla="*/ 749102 w 6095999"/>
                            <a:gd name="connsiteY93" fmla="*/ 4628503 h 6096000"/>
                            <a:gd name="connsiteX94" fmla="*/ 1123702 w 6095999"/>
                            <a:gd name="connsiteY94" fmla="*/ 4254005 h 6096000"/>
                            <a:gd name="connsiteX95" fmla="*/ 1185764 w 6095999"/>
                            <a:gd name="connsiteY95" fmla="*/ 3913937 h 6096000"/>
                            <a:gd name="connsiteX96" fmla="*/ 1120130 w 6095999"/>
                            <a:gd name="connsiteY96" fmla="*/ 3754145 h 6096000"/>
                            <a:gd name="connsiteX97" fmla="*/ 835174 w 6095999"/>
                            <a:gd name="connsiteY97" fmla="*/ 3556000 h 6096000"/>
                            <a:gd name="connsiteX98" fmla="*/ 304800 w 6095999"/>
                            <a:gd name="connsiteY98" fmla="*/ 3556000 h 6096000"/>
                            <a:gd name="connsiteX99" fmla="*/ 203200 w 6095999"/>
                            <a:gd name="connsiteY99" fmla="*/ 3454400 h 6096000"/>
                            <a:gd name="connsiteX100" fmla="*/ 203200 w 6095999"/>
                            <a:gd name="connsiteY100" fmla="*/ 2641600 h 6096000"/>
                            <a:gd name="connsiteX101" fmla="*/ 304800 w 6095999"/>
                            <a:gd name="connsiteY101" fmla="*/ 2540000 h 6096000"/>
                            <a:gd name="connsiteX102" fmla="*/ 835174 w 6095999"/>
                            <a:gd name="connsiteY102" fmla="*/ 2540000 h 6096000"/>
                            <a:gd name="connsiteX103" fmla="*/ 1120130 w 6095999"/>
                            <a:gd name="connsiteY103" fmla="*/ 2341766 h 6096000"/>
                            <a:gd name="connsiteX104" fmla="*/ 1185764 w 6095999"/>
                            <a:gd name="connsiteY104" fmla="*/ 2182063 h 6096000"/>
                            <a:gd name="connsiteX105" fmla="*/ 1123702 w 6095999"/>
                            <a:gd name="connsiteY105" fmla="*/ 1841995 h 6096000"/>
                            <a:gd name="connsiteX106" fmla="*/ 749102 w 6095999"/>
                            <a:gd name="connsiteY106" fmla="*/ 1467498 h 6096000"/>
                            <a:gd name="connsiteX107" fmla="*/ 719286 w 6095999"/>
                            <a:gd name="connsiteY107" fmla="*/ 1395616 h 6096000"/>
                            <a:gd name="connsiteX108" fmla="*/ 749102 w 6095999"/>
                            <a:gd name="connsiteY108" fmla="*/ 1323721 h 6096000"/>
                            <a:gd name="connsiteX109" fmla="*/ 1323823 w 6095999"/>
                            <a:gd name="connsiteY109" fmla="*/ 749102 h 6096000"/>
                            <a:gd name="connsiteX110" fmla="*/ 1467498 w 6095999"/>
                            <a:gd name="connsiteY110" fmla="*/ 749102 h 6096000"/>
                            <a:gd name="connsiteX111" fmla="*/ 1842198 w 6095999"/>
                            <a:gd name="connsiteY111" fmla="*/ 1123603 h 6096000"/>
                            <a:gd name="connsiteX112" fmla="*/ 2182267 w 6095999"/>
                            <a:gd name="connsiteY112" fmla="*/ 1185664 h 6096000"/>
                            <a:gd name="connsiteX113" fmla="*/ 2341956 w 6095999"/>
                            <a:gd name="connsiteY113" fmla="*/ 1120130 h 6096000"/>
                            <a:gd name="connsiteX114" fmla="*/ 2540000 w 6095999"/>
                            <a:gd name="connsiteY114" fmla="*/ 835174 h 6096000"/>
                            <a:gd name="connsiteX115" fmla="*/ 2540000 w 6095999"/>
                            <a:gd name="connsiteY115" fmla="*/ 304800 h 6096000"/>
                            <a:gd name="connsiteX116" fmla="*/ 2641600 w 6095999"/>
                            <a:gd name="connsiteY116" fmla="*/ 203200 h 6096000"/>
                            <a:gd name="connsiteX117" fmla="*/ 3454400 w 6095999"/>
                            <a:gd name="connsiteY117" fmla="*/ 203200 h 6096000"/>
                            <a:gd name="connsiteX118" fmla="*/ 3556000 w 6095999"/>
                            <a:gd name="connsiteY118" fmla="*/ 304800 h 6096000"/>
                            <a:gd name="connsiteX119" fmla="*/ 3556000 w 6095999"/>
                            <a:gd name="connsiteY119" fmla="*/ 835174 h 6096000"/>
                            <a:gd name="connsiteX120" fmla="*/ 3754235 w 6095999"/>
                            <a:gd name="connsiteY120" fmla="*/ 1120130 h 6096000"/>
                            <a:gd name="connsiteX121" fmla="*/ 3913835 w 6095999"/>
                            <a:gd name="connsiteY121" fmla="*/ 1185664 h 6096000"/>
                            <a:gd name="connsiteX122" fmla="*/ 4253903 w 6095999"/>
                            <a:gd name="connsiteY122" fmla="*/ 1123603 h 6096000"/>
                            <a:gd name="connsiteX123" fmla="*/ 4628706 w 6095999"/>
                            <a:gd name="connsiteY123" fmla="*/ 749003 h 6096000"/>
                            <a:gd name="connsiteX124" fmla="*/ 4772279 w 6095999"/>
                            <a:gd name="connsiteY124" fmla="*/ 749003 h 6096000"/>
                            <a:gd name="connsiteX125" fmla="*/ 5346903 w 6095999"/>
                            <a:gd name="connsiteY125" fmla="*/ 1323632 h 6096000"/>
                            <a:gd name="connsiteX126" fmla="*/ 5376710 w 6095999"/>
                            <a:gd name="connsiteY126" fmla="*/ 1395514 h 6096000"/>
                            <a:gd name="connsiteX127" fmla="*/ 5346903 w 6095999"/>
                            <a:gd name="connsiteY127" fmla="*/ 1467396 h 6096000"/>
                            <a:gd name="connsiteX128" fmla="*/ 4972304 w 6095999"/>
                            <a:gd name="connsiteY128" fmla="*/ 1841995 h 6096000"/>
                            <a:gd name="connsiteX129" fmla="*/ 4910239 w 6095999"/>
                            <a:gd name="connsiteY129" fmla="*/ 2182063 h 6096000"/>
                            <a:gd name="connsiteX130" fmla="*/ 4975873 w 6095999"/>
                            <a:gd name="connsiteY130" fmla="*/ 2341855 h 6096000"/>
                            <a:gd name="connsiteX131" fmla="*/ 5260823 w 6095999"/>
                            <a:gd name="connsiteY131" fmla="*/ 2540000 h 6096000"/>
                            <a:gd name="connsiteX132" fmla="*/ 5791200 w 6095999"/>
                            <a:gd name="connsiteY132" fmla="*/ 2540000 h 6096000"/>
                            <a:gd name="connsiteX133" fmla="*/ 5892800 w 6095999"/>
                            <a:gd name="connsiteY133" fmla="*/ 2641600 h 60960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  <a:cxn ang="0">
                              <a:pos x="connsiteX81" y="connsiteY81"/>
                            </a:cxn>
                            <a:cxn ang="0">
                              <a:pos x="connsiteX82" y="connsiteY82"/>
                            </a:cxn>
                            <a:cxn ang="0">
                              <a:pos x="connsiteX83" y="connsiteY83"/>
                            </a:cxn>
                            <a:cxn ang="0">
                              <a:pos x="connsiteX84" y="connsiteY84"/>
                            </a:cxn>
                            <a:cxn ang="0">
                              <a:pos x="connsiteX85" y="connsiteY85"/>
                            </a:cxn>
                            <a:cxn ang="0">
                              <a:pos x="connsiteX86" y="connsiteY86"/>
                            </a:cxn>
                            <a:cxn ang="0">
                              <a:pos x="connsiteX87" y="connsiteY87"/>
                            </a:cxn>
                            <a:cxn ang="0">
                              <a:pos x="connsiteX88" y="connsiteY88"/>
                            </a:cxn>
                            <a:cxn ang="0">
                              <a:pos x="connsiteX89" y="connsiteY89"/>
                            </a:cxn>
                            <a:cxn ang="0">
                              <a:pos x="connsiteX90" y="connsiteY90"/>
                            </a:cxn>
                            <a:cxn ang="0">
                              <a:pos x="connsiteX91" y="connsiteY91"/>
                            </a:cxn>
                            <a:cxn ang="0">
                              <a:pos x="connsiteX92" y="connsiteY92"/>
                            </a:cxn>
                            <a:cxn ang="0">
                              <a:pos x="connsiteX93" y="connsiteY93"/>
                            </a:cxn>
                            <a:cxn ang="0">
                              <a:pos x="connsiteX94" y="connsiteY94"/>
                            </a:cxn>
                            <a:cxn ang="0">
                              <a:pos x="connsiteX95" y="connsiteY95"/>
                            </a:cxn>
                            <a:cxn ang="0">
                              <a:pos x="connsiteX96" y="connsiteY96"/>
                            </a:cxn>
                            <a:cxn ang="0">
                              <a:pos x="connsiteX97" y="connsiteY97"/>
                            </a:cxn>
                            <a:cxn ang="0">
                              <a:pos x="connsiteX98" y="connsiteY98"/>
                            </a:cxn>
                            <a:cxn ang="0">
                              <a:pos x="connsiteX99" y="connsiteY99"/>
                            </a:cxn>
                            <a:cxn ang="0">
                              <a:pos x="connsiteX100" y="connsiteY100"/>
                            </a:cxn>
                            <a:cxn ang="0">
                              <a:pos x="connsiteX101" y="connsiteY101"/>
                            </a:cxn>
                            <a:cxn ang="0">
                              <a:pos x="connsiteX102" y="connsiteY102"/>
                            </a:cxn>
                            <a:cxn ang="0">
                              <a:pos x="connsiteX103" y="connsiteY103"/>
                            </a:cxn>
                            <a:cxn ang="0">
                              <a:pos x="connsiteX104" y="connsiteY104"/>
                            </a:cxn>
                            <a:cxn ang="0">
                              <a:pos x="connsiteX105" y="connsiteY105"/>
                            </a:cxn>
                            <a:cxn ang="0">
                              <a:pos x="connsiteX106" y="connsiteY106"/>
                            </a:cxn>
                            <a:cxn ang="0">
                              <a:pos x="connsiteX107" y="connsiteY107"/>
                            </a:cxn>
                            <a:cxn ang="0">
                              <a:pos x="connsiteX108" y="connsiteY108"/>
                            </a:cxn>
                            <a:cxn ang="0">
                              <a:pos x="connsiteX109" y="connsiteY109"/>
                            </a:cxn>
                            <a:cxn ang="0">
                              <a:pos x="connsiteX110" y="connsiteY110"/>
                            </a:cxn>
                            <a:cxn ang="0">
                              <a:pos x="connsiteX111" y="connsiteY111"/>
                            </a:cxn>
                            <a:cxn ang="0">
                              <a:pos x="connsiteX112" y="connsiteY112"/>
                            </a:cxn>
                            <a:cxn ang="0">
                              <a:pos x="connsiteX113" y="connsiteY113"/>
                            </a:cxn>
                            <a:cxn ang="0">
                              <a:pos x="connsiteX114" y="connsiteY114"/>
                            </a:cxn>
                            <a:cxn ang="0">
                              <a:pos x="connsiteX115" y="connsiteY115"/>
                            </a:cxn>
                            <a:cxn ang="0">
                              <a:pos x="connsiteX116" y="connsiteY116"/>
                            </a:cxn>
                            <a:cxn ang="0">
                              <a:pos x="connsiteX117" y="connsiteY117"/>
                            </a:cxn>
                            <a:cxn ang="0">
                              <a:pos x="connsiteX118" y="connsiteY118"/>
                            </a:cxn>
                            <a:cxn ang="0">
                              <a:pos x="connsiteX119" y="connsiteY119"/>
                            </a:cxn>
                            <a:cxn ang="0">
                              <a:pos x="connsiteX120" y="connsiteY120"/>
                            </a:cxn>
                            <a:cxn ang="0">
                              <a:pos x="connsiteX121" y="connsiteY121"/>
                            </a:cxn>
                            <a:cxn ang="0">
                              <a:pos x="connsiteX122" y="connsiteY122"/>
                            </a:cxn>
                            <a:cxn ang="0">
                              <a:pos x="connsiteX123" y="connsiteY123"/>
                            </a:cxn>
                            <a:cxn ang="0">
                              <a:pos x="connsiteX124" y="connsiteY124"/>
                            </a:cxn>
                            <a:cxn ang="0">
                              <a:pos x="connsiteX125" y="connsiteY125"/>
                            </a:cxn>
                            <a:cxn ang="0">
                              <a:pos x="connsiteX126" y="connsiteY126"/>
                            </a:cxn>
                            <a:cxn ang="0">
                              <a:pos x="connsiteX127" y="connsiteY127"/>
                            </a:cxn>
                            <a:cxn ang="0">
                              <a:pos x="connsiteX128" y="connsiteY128"/>
                            </a:cxn>
                            <a:cxn ang="0">
                              <a:pos x="connsiteX129" y="connsiteY129"/>
                            </a:cxn>
                            <a:cxn ang="0">
                              <a:pos x="connsiteX130" y="connsiteY130"/>
                            </a:cxn>
                            <a:cxn ang="0">
                              <a:pos x="connsiteX131" y="connsiteY131"/>
                            </a:cxn>
                            <a:cxn ang="0">
                              <a:pos x="connsiteX132" y="connsiteY132"/>
                            </a:cxn>
                            <a:cxn ang="0">
                              <a:pos x="connsiteX133" y="connsiteY133"/>
                            </a:cxn>
                          </a:cxnLst>
                          <a:rect l="l" t="t" r="r" b="b"/>
                          <a:pathLst>
                            <a:path w="6095999" h="6096000">
                              <a:moveTo>
                                <a:pt x="5791200" y="2336800"/>
                              </a:moveTo>
                              <a:lnTo>
                                <a:pt x="5260823" y="2336800"/>
                              </a:lnTo>
                              <a:cubicBezTo>
                                <a:pt x="5219205" y="2337194"/>
                                <a:pt x="5181702" y="2311603"/>
                                <a:pt x="5166868" y="2272703"/>
                              </a:cubicBezTo>
                              <a:cubicBezTo>
                                <a:pt x="5145532" y="2213572"/>
                                <a:pt x="5121224" y="2154441"/>
                                <a:pt x="5094834" y="2097037"/>
                              </a:cubicBezTo>
                              <a:cubicBezTo>
                                <a:pt x="5077867" y="2059038"/>
                                <a:pt x="5086249" y="2014436"/>
                                <a:pt x="5115967" y="1985264"/>
                              </a:cubicBezTo>
                              <a:lnTo>
                                <a:pt x="5490769" y="1610665"/>
                              </a:lnTo>
                              <a:cubicBezTo>
                                <a:pt x="5609781" y="1491653"/>
                                <a:pt x="5609781" y="1298727"/>
                                <a:pt x="5490769" y="1179661"/>
                              </a:cubicBezTo>
                              <a:lnTo>
                                <a:pt x="4915891" y="605334"/>
                              </a:lnTo>
                              <a:cubicBezTo>
                                <a:pt x="4795292" y="490240"/>
                                <a:pt x="4605541" y="490240"/>
                                <a:pt x="4484942" y="605334"/>
                              </a:cubicBezTo>
                              <a:lnTo>
                                <a:pt x="4110241" y="979935"/>
                              </a:lnTo>
                              <a:cubicBezTo>
                                <a:pt x="4081209" y="1009551"/>
                                <a:pt x="4036860" y="1018084"/>
                                <a:pt x="3998963" y="1001265"/>
                              </a:cubicBezTo>
                              <a:cubicBezTo>
                                <a:pt x="3942055" y="974973"/>
                                <a:pt x="3882924" y="950465"/>
                                <a:pt x="3823399" y="929135"/>
                              </a:cubicBezTo>
                              <a:cubicBezTo>
                                <a:pt x="3784448" y="914351"/>
                                <a:pt x="3758806" y="876846"/>
                                <a:pt x="3759200" y="835174"/>
                              </a:cubicBezTo>
                              <a:lnTo>
                                <a:pt x="3759200" y="304800"/>
                              </a:lnTo>
                              <a:cubicBezTo>
                                <a:pt x="3759200" y="136475"/>
                                <a:pt x="3622726" y="0"/>
                                <a:pt x="3454400" y="0"/>
                              </a:cubicBezTo>
                              <a:lnTo>
                                <a:pt x="2641600" y="0"/>
                              </a:lnTo>
                              <a:cubicBezTo>
                                <a:pt x="2473274" y="0"/>
                                <a:pt x="2336800" y="136475"/>
                                <a:pt x="2336800" y="304800"/>
                              </a:cubicBezTo>
                              <a:lnTo>
                                <a:pt x="2336800" y="835174"/>
                              </a:lnTo>
                              <a:cubicBezTo>
                                <a:pt x="2337194" y="876797"/>
                                <a:pt x="2311603" y="914301"/>
                                <a:pt x="2272703" y="929135"/>
                              </a:cubicBezTo>
                              <a:cubicBezTo>
                                <a:pt x="2213077" y="950665"/>
                                <a:pt x="2153946" y="974973"/>
                                <a:pt x="2097037" y="1001265"/>
                              </a:cubicBezTo>
                              <a:cubicBezTo>
                                <a:pt x="2059140" y="1018084"/>
                                <a:pt x="2014792" y="1009551"/>
                                <a:pt x="1985759" y="979935"/>
                              </a:cubicBezTo>
                              <a:lnTo>
                                <a:pt x="1611160" y="605433"/>
                              </a:lnTo>
                              <a:cubicBezTo>
                                <a:pt x="1490561" y="490240"/>
                                <a:pt x="1300709" y="490240"/>
                                <a:pt x="1180108" y="605433"/>
                              </a:cubicBezTo>
                              <a:lnTo>
                                <a:pt x="605235" y="1180207"/>
                              </a:lnTo>
                              <a:cubicBezTo>
                                <a:pt x="486222" y="1299223"/>
                                <a:pt x="486222" y="1492148"/>
                                <a:pt x="605235" y="1611160"/>
                              </a:cubicBezTo>
                              <a:lnTo>
                                <a:pt x="979935" y="1985671"/>
                              </a:lnTo>
                              <a:cubicBezTo>
                                <a:pt x="1009551" y="2014880"/>
                                <a:pt x="1017985" y="2059432"/>
                                <a:pt x="1001067" y="2097430"/>
                              </a:cubicBezTo>
                              <a:cubicBezTo>
                                <a:pt x="974626" y="2154834"/>
                                <a:pt x="950267" y="2213966"/>
                                <a:pt x="929034" y="2273008"/>
                              </a:cubicBezTo>
                              <a:cubicBezTo>
                                <a:pt x="914152" y="2311794"/>
                                <a:pt x="876698" y="2337245"/>
                                <a:pt x="835174" y="2336800"/>
                              </a:cubicBezTo>
                              <a:lnTo>
                                <a:pt x="304800" y="2336800"/>
                              </a:lnTo>
                              <a:cubicBezTo>
                                <a:pt x="136475" y="2336800"/>
                                <a:pt x="0" y="2473274"/>
                                <a:pt x="0" y="2641600"/>
                              </a:cubicBezTo>
                              <a:lnTo>
                                <a:pt x="0" y="3454400"/>
                              </a:lnTo>
                              <a:cubicBezTo>
                                <a:pt x="0" y="3622726"/>
                                <a:pt x="136475" y="3759200"/>
                                <a:pt x="304800" y="3759200"/>
                              </a:cubicBezTo>
                              <a:lnTo>
                                <a:pt x="835174" y="3759200"/>
                              </a:lnTo>
                              <a:cubicBezTo>
                                <a:pt x="876797" y="3758806"/>
                                <a:pt x="914301" y="3784397"/>
                                <a:pt x="929135" y="3823297"/>
                              </a:cubicBezTo>
                              <a:cubicBezTo>
                                <a:pt x="950465" y="3882428"/>
                                <a:pt x="974775" y="3941560"/>
                                <a:pt x="1001166" y="3998963"/>
                              </a:cubicBezTo>
                              <a:cubicBezTo>
                                <a:pt x="1018084" y="4037013"/>
                                <a:pt x="1009650" y="4081513"/>
                                <a:pt x="980034" y="4110736"/>
                              </a:cubicBezTo>
                              <a:lnTo>
                                <a:pt x="605235" y="4484942"/>
                              </a:lnTo>
                              <a:cubicBezTo>
                                <a:pt x="486222" y="4603953"/>
                                <a:pt x="486222" y="4796879"/>
                                <a:pt x="605235" y="4915891"/>
                              </a:cubicBezTo>
                              <a:lnTo>
                                <a:pt x="1179960" y="5490667"/>
                              </a:lnTo>
                              <a:cubicBezTo>
                                <a:pt x="1300607" y="5605755"/>
                                <a:pt x="1490370" y="5605755"/>
                                <a:pt x="1610970" y="5490667"/>
                              </a:cubicBezTo>
                              <a:lnTo>
                                <a:pt x="1985671" y="5116068"/>
                              </a:lnTo>
                              <a:cubicBezTo>
                                <a:pt x="2014690" y="5086503"/>
                                <a:pt x="2058988" y="5078019"/>
                                <a:pt x="2096935" y="5094732"/>
                              </a:cubicBezTo>
                              <a:cubicBezTo>
                                <a:pt x="2153196" y="5120831"/>
                                <a:pt x="2212327" y="5145532"/>
                                <a:pt x="2272513" y="5166868"/>
                              </a:cubicBezTo>
                              <a:cubicBezTo>
                                <a:pt x="2311502" y="5181600"/>
                                <a:pt x="2337194" y="5219154"/>
                                <a:pt x="2336800" y="5260823"/>
                              </a:cubicBezTo>
                              <a:lnTo>
                                <a:pt x="2336800" y="5791200"/>
                              </a:lnTo>
                              <a:cubicBezTo>
                                <a:pt x="2336800" y="5959526"/>
                                <a:pt x="2473274" y="6096000"/>
                                <a:pt x="2641600" y="6096000"/>
                              </a:cubicBezTo>
                              <a:lnTo>
                                <a:pt x="3454400" y="6096000"/>
                              </a:lnTo>
                              <a:cubicBezTo>
                                <a:pt x="3622726" y="6096000"/>
                                <a:pt x="3759200" y="5959526"/>
                                <a:pt x="3759200" y="5791200"/>
                              </a:cubicBezTo>
                              <a:lnTo>
                                <a:pt x="3759200" y="5260823"/>
                              </a:lnTo>
                              <a:cubicBezTo>
                                <a:pt x="3758806" y="5219154"/>
                                <a:pt x="3784448" y="5181651"/>
                                <a:pt x="3823399" y="5166868"/>
                              </a:cubicBezTo>
                              <a:cubicBezTo>
                                <a:pt x="3883571" y="5145139"/>
                                <a:pt x="3942702" y="5120831"/>
                                <a:pt x="3998963" y="5094732"/>
                              </a:cubicBezTo>
                              <a:cubicBezTo>
                                <a:pt x="4036860" y="5077968"/>
                                <a:pt x="4081209" y="5086452"/>
                                <a:pt x="4110241" y="5116068"/>
                              </a:cubicBezTo>
                              <a:lnTo>
                                <a:pt x="4484840" y="5490566"/>
                              </a:lnTo>
                              <a:cubicBezTo>
                                <a:pt x="4605439" y="5605755"/>
                                <a:pt x="4795292" y="5605755"/>
                                <a:pt x="4915891" y="5490566"/>
                              </a:cubicBezTo>
                              <a:lnTo>
                                <a:pt x="5490769" y="4915700"/>
                              </a:lnTo>
                              <a:cubicBezTo>
                                <a:pt x="5609781" y="4796676"/>
                                <a:pt x="5609781" y="4603750"/>
                                <a:pt x="5490769" y="4484739"/>
                              </a:cubicBezTo>
                              <a:lnTo>
                                <a:pt x="5116068" y="4110241"/>
                              </a:lnTo>
                              <a:cubicBezTo>
                                <a:pt x="5086350" y="4081069"/>
                                <a:pt x="5077968" y="4036467"/>
                                <a:pt x="5094935" y="3998468"/>
                              </a:cubicBezTo>
                              <a:cubicBezTo>
                                <a:pt x="5121377" y="3941064"/>
                                <a:pt x="5145735" y="3881933"/>
                                <a:pt x="5166970" y="3822903"/>
                              </a:cubicBezTo>
                              <a:cubicBezTo>
                                <a:pt x="5181892" y="3784156"/>
                                <a:pt x="5219306" y="3758756"/>
                                <a:pt x="5260823" y="3759200"/>
                              </a:cubicBezTo>
                              <a:lnTo>
                                <a:pt x="5791200" y="3759200"/>
                              </a:lnTo>
                              <a:cubicBezTo>
                                <a:pt x="5959526" y="3759200"/>
                                <a:pt x="6096000" y="3622726"/>
                                <a:pt x="6096000" y="3454400"/>
                              </a:cubicBezTo>
                              <a:lnTo>
                                <a:pt x="6096000" y="2641600"/>
                              </a:lnTo>
                              <a:cubicBezTo>
                                <a:pt x="6096000" y="2473274"/>
                                <a:pt x="5959526" y="2336800"/>
                                <a:pt x="5791200" y="2336800"/>
                              </a:cubicBezTo>
                              <a:close/>
                              <a:moveTo>
                                <a:pt x="5892800" y="3454400"/>
                              </a:moveTo>
                              <a:cubicBezTo>
                                <a:pt x="5892800" y="3510509"/>
                                <a:pt x="5847309" y="3556000"/>
                                <a:pt x="5791200" y="3556000"/>
                              </a:cubicBezTo>
                              <a:lnTo>
                                <a:pt x="5260823" y="3556000"/>
                              </a:lnTo>
                              <a:cubicBezTo>
                                <a:pt x="5133874" y="3556000"/>
                                <a:pt x="5020323" y="3635083"/>
                                <a:pt x="4976368" y="3754235"/>
                              </a:cubicBezTo>
                              <a:cubicBezTo>
                                <a:pt x="4956874" y="3807968"/>
                                <a:pt x="4934789" y="3861689"/>
                                <a:pt x="4910735" y="3913937"/>
                              </a:cubicBezTo>
                              <a:cubicBezTo>
                                <a:pt x="4858589" y="4029177"/>
                                <a:pt x="4883353" y="4164609"/>
                                <a:pt x="4972799" y="4254005"/>
                              </a:cubicBezTo>
                              <a:lnTo>
                                <a:pt x="5347399" y="4628503"/>
                              </a:lnTo>
                              <a:cubicBezTo>
                                <a:pt x="5366499" y="4647553"/>
                                <a:pt x="5377206" y="4673397"/>
                                <a:pt x="5377206" y="4700385"/>
                              </a:cubicBezTo>
                              <a:cubicBezTo>
                                <a:pt x="5377206" y="4727321"/>
                                <a:pt x="5366499" y="4753178"/>
                                <a:pt x="5347399" y="4772279"/>
                              </a:cubicBezTo>
                              <a:lnTo>
                                <a:pt x="4772673" y="5346903"/>
                              </a:lnTo>
                              <a:cubicBezTo>
                                <a:pt x="4732490" y="5385397"/>
                                <a:pt x="4669130" y="5385397"/>
                                <a:pt x="4628998" y="5346903"/>
                              </a:cubicBezTo>
                              <a:lnTo>
                                <a:pt x="4254297" y="4972393"/>
                              </a:lnTo>
                              <a:cubicBezTo>
                                <a:pt x="4165003" y="4882756"/>
                                <a:pt x="4029418" y="4858004"/>
                                <a:pt x="3914229" y="4910341"/>
                              </a:cubicBezTo>
                              <a:cubicBezTo>
                                <a:pt x="3863429" y="4934001"/>
                                <a:pt x="3809302" y="4956023"/>
                                <a:pt x="3754539" y="4975873"/>
                              </a:cubicBezTo>
                              <a:cubicBezTo>
                                <a:pt x="3635121" y="5019777"/>
                                <a:pt x="3555797" y="5133632"/>
                                <a:pt x="3556000" y="5260823"/>
                              </a:cubicBezTo>
                              <a:lnTo>
                                <a:pt x="3556000" y="5791200"/>
                              </a:lnTo>
                              <a:cubicBezTo>
                                <a:pt x="3556000" y="5847309"/>
                                <a:pt x="3510509" y="5892800"/>
                                <a:pt x="3454400" y="5892800"/>
                              </a:cubicBezTo>
                              <a:lnTo>
                                <a:pt x="2641600" y="5892800"/>
                              </a:lnTo>
                              <a:cubicBezTo>
                                <a:pt x="2585492" y="5892800"/>
                                <a:pt x="2540000" y="5847309"/>
                                <a:pt x="2540000" y="5791200"/>
                              </a:cubicBezTo>
                              <a:lnTo>
                                <a:pt x="2540000" y="5260823"/>
                              </a:lnTo>
                              <a:cubicBezTo>
                                <a:pt x="2540051" y="5133874"/>
                                <a:pt x="2460968" y="5020374"/>
                                <a:pt x="2341855" y="4976368"/>
                              </a:cubicBezTo>
                              <a:cubicBezTo>
                                <a:pt x="2287143" y="4956023"/>
                                <a:pt x="2233359" y="4934496"/>
                                <a:pt x="2182165" y="4910836"/>
                              </a:cubicBezTo>
                              <a:cubicBezTo>
                                <a:pt x="2143125" y="4892828"/>
                                <a:pt x="2100605" y="4883544"/>
                                <a:pt x="2057603" y="4883595"/>
                              </a:cubicBezTo>
                              <a:cubicBezTo>
                                <a:pt x="1976780" y="4883646"/>
                                <a:pt x="1899247" y="4915739"/>
                                <a:pt x="1842097" y="4972889"/>
                              </a:cubicBezTo>
                              <a:lnTo>
                                <a:pt x="1467295" y="5347500"/>
                              </a:lnTo>
                              <a:cubicBezTo>
                                <a:pt x="1427163" y="5385892"/>
                                <a:pt x="1363917" y="5385892"/>
                                <a:pt x="1323721" y="5347500"/>
                              </a:cubicBezTo>
                              <a:lnTo>
                                <a:pt x="749102" y="4772279"/>
                              </a:lnTo>
                              <a:cubicBezTo>
                                <a:pt x="730002" y="4753178"/>
                                <a:pt x="719286" y="4727321"/>
                                <a:pt x="719286" y="4700385"/>
                              </a:cubicBezTo>
                              <a:cubicBezTo>
                                <a:pt x="719286" y="4673397"/>
                                <a:pt x="730002" y="4647553"/>
                                <a:pt x="749102" y="4628503"/>
                              </a:cubicBezTo>
                              <a:lnTo>
                                <a:pt x="1123702" y="4254005"/>
                              </a:lnTo>
                              <a:cubicBezTo>
                                <a:pt x="1213197" y="4164609"/>
                                <a:pt x="1237903" y="4029177"/>
                                <a:pt x="1185764" y="3913937"/>
                              </a:cubicBezTo>
                              <a:cubicBezTo>
                                <a:pt x="1161703" y="3861689"/>
                                <a:pt x="1139627" y="3807968"/>
                                <a:pt x="1120130" y="3754145"/>
                              </a:cubicBezTo>
                              <a:cubicBezTo>
                                <a:pt x="1076077" y="3634880"/>
                                <a:pt x="962273" y="3555797"/>
                                <a:pt x="835174" y="3556000"/>
                              </a:cubicBezTo>
                              <a:lnTo>
                                <a:pt x="304800" y="3556000"/>
                              </a:lnTo>
                              <a:cubicBezTo>
                                <a:pt x="248691" y="3556000"/>
                                <a:pt x="203200" y="3510509"/>
                                <a:pt x="203200" y="3454400"/>
                              </a:cubicBezTo>
                              <a:lnTo>
                                <a:pt x="203200" y="2641600"/>
                              </a:lnTo>
                              <a:cubicBezTo>
                                <a:pt x="203200" y="2585492"/>
                                <a:pt x="248691" y="2540000"/>
                                <a:pt x="304800" y="2540000"/>
                              </a:cubicBezTo>
                              <a:lnTo>
                                <a:pt x="835174" y="2540000"/>
                              </a:lnTo>
                              <a:cubicBezTo>
                                <a:pt x="962322" y="2540254"/>
                                <a:pt x="1076127" y="2461070"/>
                                <a:pt x="1120130" y="2341766"/>
                              </a:cubicBezTo>
                              <a:cubicBezTo>
                                <a:pt x="1139627" y="2288032"/>
                                <a:pt x="1161703" y="2234311"/>
                                <a:pt x="1185764" y="2182063"/>
                              </a:cubicBezTo>
                              <a:cubicBezTo>
                                <a:pt x="1237903" y="2066824"/>
                                <a:pt x="1213197" y="1931391"/>
                                <a:pt x="1123702" y="1841995"/>
                              </a:cubicBezTo>
                              <a:lnTo>
                                <a:pt x="749102" y="1467498"/>
                              </a:lnTo>
                              <a:cubicBezTo>
                                <a:pt x="730002" y="1448448"/>
                                <a:pt x="719286" y="1422603"/>
                                <a:pt x="719286" y="1395616"/>
                              </a:cubicBezTo>
                              <a:cubicBezTo>
                                <a:pt x="719286" y="1368679"/>
                                <a:pt x="730002" y="1342822"/>
                                <a:pt x="749102" y="1323721"/>
                              </a:cubicBezTo>
                              <a:lnTo>
                                <a:pt x="1323823" y="749102"/>
                              </a:lnTo>
                              <a:cubicBezTo>
                                <a:pt x="1364056" y="710703"/>
                                <a:pt x="1427315" y="710703"/>
                                <a:pt x="1467498" y="749102"/>
                              </a:cubicBezTo>
                              <a:lnTo>
                                <a:pt x="1842198" y="1123603"/>
                              </a:lnTo>
                              <a:cubicBezTo>
                                <a:pt x="1931441" y="1213297"/>
                                <a:pt x="2067077" y="1238101"/>
                                <a:pt x="2182267" y="1185664"/>
                              </a:cubicBezTo>
                              <a:cubicBezTo>
                                <a:pt x="2233955" y="1161901"/>
                                <a:pt x="2287740" y="1139726"/>
                                <a:pt x="2341956" y="1120130"/>
                              </a:cubicBezTo>
                              <a:cubicBezTo>
                                <a:pt x="2461222" y="1076028"/>
                                <a:pt x="2540254" y="962273"/>
                                <a:pt x="2540000" y="835174"/>
                              </a:cubicBezTo>
                              <a:lnTo>
                                <a:pt x="2540000" y="304800"/>
                              </a:lnTo>
                              <a:cubicBezTo>
                                <a:pt x="2540000" y="248691"/>
                                <a:pt x="2585492" y="203200"/>
                                <a:pt x="2641600" y="203200"/>
                              </a:cubicBezTo>
                              <a:lnTo>
                                <a:pt x="3454400" y="203200"/>
                              </a:lnTo>
                              <a:cubicBezTo>
                                <a:pt x="3510509" y="203200"/>
                                <a:pt x="3556000" y="248691"/>
                                <a:pt x="3556000" y="304800"/>
                              </a:cubicBezTo>
                              <a:lnTo>
                                <a:pt x="3556000" y="835174"/>
                              </a:lnTo>
                              <a:cubicBezTo>
                                <a:pt x="3555746" y="962322"/>
                                <a:pt x="3634931" y="1076127"/>
                                <a:pt x="3754235" y="1120130"/>
                              </a:cubicBezTo>
                              <a:cubicBezTo>
                                <a:pt x="3808362" y="1139726"/>
                                <a:pt x="3862134" y="1161901"/>
                                <a:pt x="3913835" y="1185664"/>
                              </a:cubicBezTo>
                              <a:cubicBezTo>
                                <a:pt x="4029024" y="1237953"/>
                                <a:pt x="4164609" y="1213197"/>
                                <a:pt x="4253903" y="1123603"/>
                              </a:cubicBezTo>
                              <a:lnTo>
                                <a:pt x="4628706" y="749003"/>
                              </a:lnTo>
                              <a:cubicBezTo>
                                <a:pt x="4668838" y="710654"/>
                                <a:pt x="4732084" y="710654"/>
                                <a:pt x="4772279" y="749003"/>
                              </a:cubicBezTo>
                              <a:lnTo>
                                <a:pt x="5346903" y="1323632"/>
                              </a:lnTo>
                              <a:cubicBezTo>
                                <a:pt x="5366004" y="1342682"/>
                                <a:pt x="5376710" y="1368577"/>
                                <a:pt x="5376710" y="1395514"/>
                              </a:cubicBezTo>
                              <a:cubicBezTo>
                                <a:pt x="5376710" y="1422502"/>
                                <a:pt x="5366004" y="1448346"/>
                                <a:pt x="5346903" y="1467396"/>
                              </a:cubicBezTo>
                              <a:lnTo>
                                <a:pt x="4972304" y="1841995"/>
                              </a:lnTo>
                              <a:cubicBezTo>
                                <a:pt x="4882807" y="1931391"/>
                                <a:pt x="4858093" y="2066824"/>
                                <a:pt x="4910239" y="2182063"/>
                              </a:cubicBezTo>
                              <a:cubicBezTo>
                                <a:pt x="4934293" y="2234311"/>
                                <a:pt x="4956378" y="2288032"/>
                                <a:pt x="4975873" y="2341855"/>
                              </a:cubicBezTo>
                              <a:cubicBezTo>
                                <a:pt x="5019929" y="2461120"/>
                                <a:pt x="5133721" y="2540203"/>
                                <a:pt x="5260823" y="2540000"/>
                              </a:cubicBezTo>
                              <a:lnTo>
                                <a:pt x="5791200" y="2540000"/>
                              </a:lnTo>
                              <a:cubicBezTo>
                                <a:pt x="5847309" y="2540000"/>
                                <a:pt x="5892800" y="2585492"/>
                                <a:pt x="5892800" y="264160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1270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94" name="Freeform: Shape 493">
                          <a:extLst>
                            <a:ext uri="{FF2B5EF4-FFF2-40B4-BE49-F238E27FC236}">
                              <a16:creationId xmlns:a16="http://schemas.microsoft.com/office/drawing/2014/main" id="{7250E39E-1418-4335-8E5F-5464573F42B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667681" y="2559700"/>
                          <a:ext cx="2438400" cy="2438400"/>
                        </a:xfrm>
                        <a:custGeom>
                          <a:avLst/>
                          <a:gdLst>
                            <a:gd name="connsiteX0" fmla="*/ 1219200 w 2438400"/>
                            <a:gd name="connsiteY0" fmla="*/ 0 h 2438400"/>
                            <a:gd name="connsiteX1" fmla="*/ 0 w 2438400"/>
                            <a:gd name="connsiteY1" fmla="*/ 1219200 h 2438400"/>
                            <a:gd name="connsiteX2" fmla="*/ 1219200 w 2438400"/>
                            <a:gd name="connsiteY2" fmla="*/ 2438400 h 2438400"/>
                            <a:gd name="connsiteX3" fmla="*/ 2438400 w 2438400"/>
                            <a:gd name="connsiteY3" fmla="*/ 1219200 h 2438400"/>
                            <a:gd name="connsiteX4" fmla="*/ 1219200 w 2438400"/>
                            <a:gd name="connsiteY4" fmla="*/ 0 h 2438400"/>
                            <a:gd name="connsiteX5" fmla="*/ 1219200 w 2438400"/>
                            <a:gd name="connsiteY5" fmla="*/ 2235200 h 2438400"/>
                            <a:gd name="connsiteX6" fmla="*/ 203200 w 2438400"/>
                            <a:gd name="connsiteY6" fmla="*/ 1219200 h 2438400"/>
                            <a:gd name="connsiteX7" fmla="*/ 1219200 w 2438400"/>
                            <a:gd name="connsiteY7" fmla="*/ 203200 h 2438400"/>
                            <a:gd name="connsiteX8" fmla="*/ 2235200 w 2438400"/>
                            <a:gd name="connsiteY8" fmla="*/ 1219200 h 2438400"/>
                            <a:gd name="connsiteX9" fmla="*/ 1219200 w 2438400"/>
                            <a:gd name="connsiteY9" fmla="*/ 2235200 h 24384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2438400" h="2438400">
                              <a:moveTo>
                                <a:pt x="1219200" y="0"/>
                              </a:moveTo>
                              <a:cubicBezTo>
                                <a:pt x="545846" y="0"/>
                                <a:pt x="0" y="545846"/>
                                <a:pt x="0" y="1219200"/>
                              </a:cubicBezTo>
                              <a:cubicBezTo>
                                <a:pt x="0" y="1892554"/>
                                <a:pt x="545846" y="2438400"/>
                                <a:pt x="1219200" y="2438400"/>
                              </a:cubicBezTo>
                              <a:cubicBezTo>
                                <a:pt x="1892554" y="2438400"/>
                                <a:pt x="2438400" y="1892554"/>
                                <a:pt x="2438400" y="1219200"/>
                              </a:cubicBezTo>
                              <a:cubicBezTo>
                                <a:pt x="2437651" y="546151"/>
                                <a:pt x="1892249" y="749"/>
                                <a:pt x="1219200" y="0"/>
                              </a:cubicBezTo>
                              <a:close/>
                              <a:moveTo>
                                <a:pt x="1219200" y="2235200"/>
                              </a:moveTo>
                              <a:cubicBezTo>
                                <a:pt x="658063" y="2235200"/>
                                <a:pt x="203200" y="1780337"/>
                                <a:pt x="203200" y="1219200"/>
                              </a:cubicBezTo>
                              <a:cubicBezTo>
                                <a:pt x="203200" y="658063"/>
                                <a:pt x="658063" y="203200"/>
                                <a:pt x="1219200" y="203200"/>
                              </a:cubicBezTo>
                              <a:cubicBezTo>
                                <a:pt x="1780337" y="203200"/>
                                <a:pt x="2235200" y="658063"/>
                                <a:pt x="2235200" y="1219200"/>
                              </a:cubicBezTo>
                              <a:cubicBezTo>
                                <a:pt x="2234603" y="1780083"/>
                                <a:pt x="1780083" y="2234603"/>
                                <a:pt x="1219200" y="223520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1270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95" name="Freeform: Shape 494">
                          <a:extLst>
                            <a:ext uri="{FF2B5EF4-FFF2-40B4-BE49-F238E27FC236}">
                              <a16:creationId xmlns:a16="http://schemas.microsoft.com/office/drawing/2014/main" id="{55A36DFF-B352-4B90-921C-D1CF68BF5C0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519" y="3270900"/>
                          <a:ext cx="1016000" cy="1016000"/>
                        </a:xfrm>
                        <a:custGeom>
                          <a:avLst/>
                          <a:gdLst>
                            <a:gd name="connsiteX0" fmla="*/ 508000 w 1016000"/>
                            <a:gd name="connsiteY0" fmla="*/ 0 h 1016000"/>
                            <a:gd name="connsiteX1" fmla="*/ 0 w 1016000"/>
                            <a:gd name="connsiteY1" fmla="*/ 508000 h 1016000"/>
                            <a:gd name="connsiteX2" fmla="*/ 508000 w 1016000"/>
                            <a:gd name="connsiteY2" fmla="*/ 1016000 h 1016000"/>
                            <a:gd name="connsiteX3" fmla="*/ 1016000 w 1016000"/>
                            <a:gd name="connsiteY3" fmla="*/ 508000 h 1016000"/>
                            <a:gd name="connsiteX4" fmla="*/ 508000 w 1016000"/>
                            <a:gd name="connsiteY4" fmla="*/ 0 h 1016000"/>
                            <a:gd name="connsiteX5" fmla="*/ 508000 w 1016000"/>
                            <a:gd name="connsiteY5" fmla="*/ 812800 h 1016000"/>
                            <a:gd name="connsiteX6" fmla="*/ 203200 w 1016000"/>
                            <a:gd name="connsiteY6" fmla="*/ 508000 h 1016000"/>
                            <a:gd name="connsiteX7" fmla="*/ 508000 w 1016000"/>
                            <a:gd name="connsiteY7" fmla="*/ 203200 h 1016000"/>
                            <a:gd name="connsiteX8" fmla="*/ 812800 w 1016000"/>
                            <a:gd name="connsiteY8" fmla="*/ 508000 h 1016000"/>
                            <a:gd name="connsiteX9" fmla="*/ 508000 w 1016000"/>
                            <a:gd name="connsiteY9" fmla="*/ 812800 h 10160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1016000" h="1016000">
                              <a:moveTo>
                                <a:pt x="508000" y="0"/>
                              </a:moveTo>
                              <a:cubicBezTo>
                                <a:pt x="227457" y="0"/>
                                <a:pt x="0" y="227457"/>
                                <a:pt x="0" y="508000"/>
                              </a:cubicBezTo>
                              <a:cubicBezTo>
                                <a:pt x="0" y="788543"/>
                                <a:pt x="227457" y="1016000"/>
                                <a:pt x="508000" y="1016000"/>
                              </a:cubicBezTo>
                              <a:cubicBezTo>
                                <a:pt x="788543" y="1016000"/>
                                <a:pt x="1016000" y="788543"/>
                                <a:pt x="1016000" y="508000"/>
                              </a:cubicBezTo>
                              <a:cubicBezTo>
                                <a:pt x="1015657" y="227559"/>
                                <a:pt x="788441" y="343"/>
                                <a:pt x="508000" y="0"/>
                              </a:cubicBezTo>
                              <a:close/>
                              <a:moveTo>
                                <a:pt x="508000" y="812800"/>
                              </a:moveTo>
                              <a:cubicBezTo>
                                <a:pt x="339674" y="812800"/>
                                <a:pt x="203200" y="676326"/>
                                <a:pt x="203200" y="508000"/>
                              </a:cubicBezTo>
                              <a:cubicBezTo>
                                <a:pt x="203200" y="339674"/>
                                <a:pt x="339674" y="203200"/>
                                <a:pt x="508000" y="203200"/>
                              </a:cubicBezTo>
                              <a:cubicBezTo>
                                <a:pt x="676326" y="203200"/>
                                <a:pt x="812800" y="339674"/>
                                <a:pt x="812800" y="508000"/>
                              </a:cubicBezTo>
                              <a:cubicBezTo>
                                <a:pt x="812800" y="676326"/>
                                <a:pt x="676326" y="812800"/>
                                <a:pt x="508000" y="81280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1270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474" name="Group 473">
                        <a:extLst>
                          <a:ext uri="{FF2B5EF4-FFF2-40B4-BE49-F238E27FC236}">
                            <a16:creationId xmlns:a16="http://schemas.microsoft.com/office/drawing/2014/main" id="{8D30DE35-413A-4CC9-9E96-5DF9262236F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806643" y="5562047"/>
                        <a:ext cx="226852" cy="226857"/>
                        <a:chOff x="-1942863" y="1626906"/>
                        <a:chExt cx="1522056" cy="1522097"/>
                      </a:xfrm>
                    </p:grpSpPr>
                    <p:sp>
                      <p:nvSpPr>
                        <p:cNvPr id="482" name="Freeform: Shape 481">
                          <a:extLst>
                            <a:ext uri="{FF2B5EF4-FFF2-40B4-BE49-F238E27FC236}">
                              <a16:creationId xmlns:a16="http://schemas.microsoft.com/office/drawing/2014/main" id="{C805581F-7A11-4C6C-8CE1-11F89D601C1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918313" y="1651496"/>
                          <a:ext cx="785577" cy="98197"/>
                        </a:xfrm>
                        <a:custGeom>
                          <a:avLst/>
                          <a:gdLst>
                            <a:gd name="connsiteX0" fmla="*/ 0 w 785577"/>
                            <a:gd name="connsiteY0" fmla="*/ 0 h 98197"/>
                            <a:gd name="connsiteX1" fmla="*/ 785578 w 785577"/>
                            <a:gd name="connsiteY1" fmla="*/ 0 h 98197"/>
                            <a:gd name="connsiteX2" fmla="*/ 785578 w 785577"/>
                            <a:gd name="connsiteY2" fmla="*/ 98197 h 98197"/>
                            <a:gd name="connsiteX3" fmla="*/ 0 w 785577"/>
                            <a:gd name="connsiteY3" fmla="*/ 98197 h 981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85577" h="98197">
                              <a:moveTo>
                                <a:pt x="0" y="0"/>
                              </a:moveTo>
                              <a:lnTo>
                                <a:pt x="785578" y="0"/>
                              </a:lnTo>
                              <a:lnTo>
                                <a:pt x="785578" y="98197"/>
                              </a:lnTo>
                              <a:lnTo>
                                <a:pt x="0" y="98197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83" name="Freeform: Shape 482">
                          <a:extLst>
                            <a:ext uri="{FF2B5EF4-FFF2-40B4-BE49-F238E27FC236}">
                              <a16:creationId xmlns:a16="http://schemas.microsoft.com/office/drawing/2014/main" id="{CFCB452E-1C2D-4FF6-8DBA-78DA1DBB79E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378228" y="1847890"/>
                          <a:ext cx="98197" cy="294592"/>
                        </a:xfrm>
                        <a:custGeom>
                          <a:avLst/>
                          <a:gdLst>
                            <a:gd name="connsiteX0" fmla="*/ 0 w 98197"/>
                            <a:gd name="connsiteY0" fmla="*/ 0 h 294592"/>
                            <a:gd name="connsiteX1" fmla="*/ 98197 w 98197"/>
                            <a:gd name="connsiteY1" fmla="*/ 0 h 294592"/>
                            <a:gd name="connsiteX2" fmla="*/ 98197 w 98197"/>
                            <a:gd name="connsiteY2" fmla="*/ 294592 h 294592"/>
                            <a:gd name="connsiteX3" fmla="*/ 0 w 98197"/>
                            <a:gd name="connsiteY3" fmla="*/ 294592 h 29459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98197" h="294592">
                              <a:moveTo>
                                <a:pt x="0" y="0"/>
                              </a:moveTo>
                              <a:lnTo>
                                <a:pt x="98197" y="0"/>
                              </a:lnTo>
                              <a:lnTo>
                                <a:pt x="98197" y="294592"/>
                              </a:lnTo>
                              <a:lnTo>
                                <a:pt x="0" y="29459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84" name="Freeform: Shape 483">
                          <a:extLst>
                            <a:ext uri="{FF2B5EF4-FFF2-40B4-BE49-F238E27FC236}">
                              <a16:creationId xmlns:a16="http://schemas.microsoft.com/office/drawing/2014/main" id="{CE429B28-B220-46A6-BC47-0FAD98723C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574623" y="1896989"/>
                          <a:ext cx="98197" cy="245493"/>
                        </a:xfrm>
                        <a:custGeom>
                          <a:avLst/>
                          <a:gdLst>
                            <a:gd name="connsiteX0" fmla="*/ 0 w 98197"/>
                            <a:gd name="connsiteY0" fmla="*/ 0 h 245493"/>
                            <a:gd name="connsiteX1" fmla="*/ 98197 w 98197"/>
                            <a:gd name="connsiteY1" fmla="*/ 0 h 245493"/>
                            <a:gd name="connsiteX2" fmla="*/ 98197 w 98197"/>
                            <a:gd name="connsiteY2" fmla="*/ 245494 h 245493"/>
                            <a:gd name="connsiteX3" fmla="*/ 0 w 98197"/>
                            <a:gd name="connsiteY3" fmla="*/ 245494 h 24549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98197" h="245493">
                              <a:moveTo>
                                <a:pt x="0" y="0"/>
                              </a:moveTo>
                              <a:lnTo>
                                <a:pt x="98197" y="0"/>
                              </a:lnTo>
                              <a:lnTo>
                                <a:pt x="98197" y="245494"/>
                              </a:lnTo>
                              <a:lnTo>
                                <a:pt x="0" y="24549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85" name="Freeform: Shape 484">
                          <a:extLst>
                            <a:ext uri="{FF2B5EF4-FFF2-40B4-BE49-F238E27FC236}">
                              <a16:creationId xmlns:a16="http://schemas.microsoft.com/office/drawing/2014/main" id="{13FECF5A-2BD3-406D-AA73-13BD02D75DC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771018" y="1995187"/>
                          <a:ext cx="98197" cy="147295"/>
                        </a:xfrm>
                        <a:custGeom>
                          <a:avLst/>
                          <a:gdLst>
                            <a:gd name="connsiteX0" fmla="*/ 0 w 98197"/>
                            <a:gd name="connsiteY0" fmla="*/ 0 h 147295"/>
                            <a:gd name="connsiteX1" fmla="*/ 98197 w 98197"/>
                            <a:gd name="connsiteY1" fmla="*/ 0 h 147295"/>
                            <a:gd name="connsiteX2" fmla="*/ 98197 w 98197"/>
                            <a:gd name="connsiteY2" fmla="*/ 147296 h 147295"/>
                            <a:gd name="connsiteX3" fmla="*/ 0 w 98197"/>
                            <a:gd name="connsiteY3" fmla="*/ 147296 h 14729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98197" h="147295">
                              <a:moveTo>
                                <a:pt x="0" y="0"/>
                              </a:moveTo>
                              <a:lnTo>
                                <a:pt x="98197" y="0"/>
                              </a:lnTo>
                              <a:lnTo>
                                <a:pt x="98197" y="147296"/>
                              </a:lnTo>
                              <a:lnTo>
                                <a:pt x="0" y="14729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86" name="Freeform: Shape 485">
                          <a:extLst>
                            <a:ext uri="{FF2B5EF4-FFF2-40B4-BE49-F238E27FC236}">
                              <a16:creationId xmlns:a16="http://schemas.microsoft.com/office/drawing/2014/main" id="{F0DB653D-57AE-4C38-92A4-E1DA5106F55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083637" y="2240680"/>
                          <a:ext cx="638281" cy="98197"/>
                        </a:xfrm>
                        <a:custGeom>
                          <a:avLst/>
                          <a:gdLst>
                            <a:gd name="connsiteX0" fmla="*/ 0 w 638281"/>
                            <a:gd name="connsiteY0" fmla="*/ 0 h 98197"/>
                            <a:gd name="connsiteX1" fmla="*/ 638282 w 638281"/>
                            <a:gd name="connsiteY1" fmla="*/ 0 h 98197"/>
                            <a:gd name="connsiteX2" fmla="*/ 638282 w 638281"/>
                            <a:gd name="connsiteY2" fmla="*/ 98197 h 98197"/>
                            <a:gd name="connsiteX3" fmla="*/ 0 w 638281"/>
                            <a:gd name="connsiteY3" fmla="*/ 98197 h 981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38281" h="98197">
                              <a:moveTo>
                                <a:pt x="0" y="0"/>
                              </a:moveTo>
                              <a:lnTo>
                                <a:pt x="638282" y="0"/>
                              </a:lnTo>
                              <a:lnTo>
                                <a:pt x="638282" y="98197"/>
                              </a:lnTo>
                              <a:lnTo>
                                <a:pt x="0" y="98197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87" name="Freeform: Shape 486">
                          <a:extLst>
                            <a:ext uri="{FF2B5EF4-FFF2-40B4-BE49-F238E27FC236}">
                              <a16:creationId xmlns:a16="http://schemas.microsoft.com/office/drawing/2014/main" id="{87B24B7E-CBB5-46D8-943E-BB20E67C2D0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942863" y="1626906"/>
                          <a:ext cx="1522056" cy="1522097"/>
                        </a:xfrm>
                        <a:custGeom>
                          <a:avLst/>
                          <a:gdLst>
                            <a:gd name="connsiteX0" fmla="*/ 1522057 w 1522056"/>
                            <a:gd name="connsiteY0" fmla="*/ 589224 h 1522097"/>
                            <a:gd name="connsiteX1" fmla="*/ 1472958 w 1522056"/>
                            <a:gd name="connsiteY1" fmla="*/ 589224 h 1522097"/>
                            <a:gd name="connsiteX2" fmla="*/ 1472958 w 1522056"/>
                            <a:gd name="connsiteY2" fmla="*/ 518596 h 1522097"/>
                            <a:gd name="connsiteX3" fmla="*/ 1379962 w 1522056"/>
                            <a:gd name="connsiteY3" fmla="*/ 399507 h 1522097"/>
                            <a:gd name="connsiteX4" fmla="*/ 1276539 w 1522056"/>
                            <a:gd name="connsiteY4" fmla="*/ 373663 h 1522097"/>
                            <a:gd name="connsiteX5" fmla="*/ 1276539 w 1522056"/>
                            <a:gd name="connsiteY5" fmla="*/ 361879 h 1522097"/>
                            <a:gd name="connsiteX6" fmla="*/ 1350212 w 1522056"/>
                            <a:gd name="connsiteY6" fmla="*/ 220984 h 1522097"/>
                            <a:gd name="connsiteX7" fmla="*/ 1350212 w 1522056"/>
                            <a:gd name="connsiteY7" fmla="*/ 178046 h 1522097"/>
                            <a:gd name="connsiteX8" fmla="*/ 1183642 w 1522056"/>
                            <a:gd name="connsiteY8" fmla="*/ 112 h 1522097"/>
                            <a:gd name="connsiteX9" fmla="*/ 1058689 w 1522056"/>
                            <a:gd name="connsiteY9" fmla="*/ 48551 h 1522097"/>
                            <a:gd name="connsiteX10" fmla="*/ 1006521 w 1522056"/>
                            <a:gd name="connsiteY10" fmla="*/ 171885 h 1522097"/>
                            <a:gd name="connsiteX11" fmla="*/ 1006521 w 1522056"/>
                            <a:gd name="connsiteY11" fmla="*/ 220984 h 1522097"/>
                            <a:gd name="connsiteX12" fmla="*/ 1080169 w 1522056"/>
                            <a:gd name="connsiteY12" fmla="*/ 361855 h 1522097"/>
                            <a:gd name="connsiteX13" fmla="*/ 1080169 w 1522056"/>
                            <a:gd name="connsiteY13" fmla="*/ 373663 h 1522097"/>
                            <a:gd name="connsiteX14" fmla="*/ 976759 w 1522056"/>
                            <a:gd name="connsiteY14" fmla="*/ 399507 h 1522097"/>
                            <a:gd name="connsiteX15" fmla="*/ 883775 w 1522056"/>
                            <a:gd name="connsiteY15" fmla="*/ 518596 h 1522097"/>
                            <a:gd name="connsiteX16" fmla="*/ 883775 w 1522056"/>
                            <a:gd name="connsiteY16" fmla="*/ 589224 h 1522097"/>
                            <a:gd name="connsiteX17" fmla="*/ 834676 w 1522056"/>
                            <a:gd name="connsiteY17" fmla="*/ 589224 h 1522097"/>
                            <a:gd name="connsiteX18" fmla="*/ 834676 w 1522056"/>
                            <a:gd name="connsiteY18" fmla="*/ 736520 h 1522097"/>
                            <a:gd name="connsiteX19" fmla="*/ 883775 w 1522056"/>
                            <a:gd name="connsiteY19" fmla="*/ 736520 h 1522097"/>
                            <a:gd name="connsiteX20" fmla="*/ 883775 w 1522056"/>
                            <a:gd name="connsiteY20" fmla="*/ 1178407 h 1522097"/>
                            <a:gd name="connsiteX21" fmla="*/ 1006521 w 1522056"/>
                            <a:gd name="connsiteY21" fmla="*/ 1178407 h 1522097"/>
                            <a:gd name="connsiteX22" fmla="*/ 1006521 w 1522056"/>
                            <a:gd name="connsiteY22" fmla="*/ 1202956 h 1522097"/>
                            <a:gd name="connsiteX23" fmla="*/ 1055620 w 1522056"/>
                            <a:gd name="connsiteY23" fmla="*/ 1300638 h 1522097"/>
                            <a:gd name="connsiteX24" fmla="*/ 1055620 w 1522056"/>
                            <a:gd name="connsiteY24" fmla="*/ 1307193 h 1522097"/>
                            <a:gd name="connsiteX25" fmla="*/ 972791 w 1522056"/>
                            <a:gd name="connsiteY25" fmla="*/ 1330834 h 1522097"/>
                            <a:gd name="connsiteX26" fmla="*/ 908324 w 1522056"/>
                            <a:gd name="connsiteY26" fmla="*/ 1375519 h 1522097"/>
                            <a:gd name="connsiteX27" fmla="*/ 843833 w 1522056"/>
                            <a:gd name="connsiteY27" fmla="*/ 1330834 h 1522097"/>
                            <a:gd name="connsiteX28" fmla="*/ 761029 w 1522056"/>
                            <a:gd name="connsiteY28" fmla="*/ 1307193 h 1522097"/>
                            <a:gd name="connsiteX29" fmla="*/ 761029 w 1522056"/>
                            <a:gd name="connsiteY29" fmla="*/ 1300638 h 1522097"/>
                            <a:gd name="connsiteX30" fmla="*/ 810127 w 1522056"/>
                            <a:gd name="connsiteY30" fmla="*/ 1202956 h 1522097"/>
                            <a:gd name="connsiteX31" fmla="*/ 810127 w 1522056"/>
                            <a:gd name="connsiteY31" fmla="*/ 1158939 h 1522097"/>
                            <a:gd name="connsiteX32" fmla="*/ 698299 w 1522056"/>
                            <a:gd name="connsiteY32" fmla="*/ 1031578 h 1522097"/>
                            <a:gd name="connsiteX33" fmla="*/ 604441 w 1522056"/>
                            <a:gd name="connsiteY33" fmla="*/ 1063345 h 1522097"/>
                            <a:gd name="connsiteX34" fmla="*/ 564634 w 1522056"/>
                            <a:gd name="connsiteY34" fmla="*/ 1153858 h 1522097"/>
                            <a:gd name="connsiteX35" fmla="*/ 564634 w 1522056"/>
                            <a:gd name="connsiteY35" fmla="*/ 1202956 h 1522097"/>
                            <a:gd name="connsiteX36" fmla="*/ 613733 w 1522056"/>
                            <a:gd name="connsiteY36" fmla="*/ 1300638 h 1522097"/>
                            <a:gd name="connsiteX37" fmla="*/ 613733 w 1522056"/>
                            <a:gd name="connsiteY37" fmla="*/ 1307193 h 1522097"/>
                            <a:gd name="connsiteX38" fmla="*/ 530904 w 1522056"/>
                            <a:gd name="connsiteY38" fmla="*/ 1330834 h 1522097"/>
                            <a:gd name="connsiteX39" fmla="*/ 466437 w 1522056"/>
                            <a:gd name="connsiteY39" fmla="*/ 1375519 h 1522097"/>
                            <a:gd name="connsiteX40" fmla="*/ 401946 w 1522056"/>
                            <a:gd name="connsiteY40" fmla="*/ 1330834 h 1522097"/>
                            <a:gd name="connsiteX41" fmla="*/ 319141 w 1522056"/>
                            <a:gd name="connsiteY41" fmla="*/ 1307193 h 1522097"/>
                            <a:gd name="connsiteX42" fmla="*/ 319141 w 1522056"/>
                            <a:gd name="connsiteY42" fmla="*/ 1300638 h 1522097"/>
                            <a:gd name="connsiteX43" fmla="*/ 368240 w 1522056"/>
                            <a:gd name="connsiteY43" fmla="*/ 1202956 h 1522097"/>
                            <a:gd name="connsiteX44" fmla="*/ 368240 w 1522056"/>
                            <a:gd name="connsiteY44" fmla="*/ 1158939 h 1522097"/>
                            <a:gd name="connsiteX45" fmla="*/ 256413 w 1522056"/>
                            <a:gd name="connsiteY45" fmla="*/ 1031578 h 1522097"/>
                            <a:gd name="connsiteX46" fmla="*/ 162555 w 1522056"/>
                            <a:gd name="connsiteY46" fmla="*/ 1063345 h 1522097"/>
                            <a:gd name="connsiteX47" fmla="*/ 122746 w 1522056"/>
                            <a:gd name="connsiteY47" fmla="*/ 1153858 h 1522097"/>
                            <a:gd name="connsiteX48" fmla="*/ 122746 w 1522056"/>
                            <a:gd name="connsiteY48" fmla="*/ 1202956 h 1522097"/>
                            <a:gd name="connsiteX49" fmla="*/ 171845 w 1522056"/>
                            <a:gd name="connsiteY49" fmla="*/ 1300638 h 1522097"/>
                            <a:gd name="connsiteX50" fmla="*/ 171845 w 1522056"/>
                            <a:gd name="connsiteY50" fmla="*/ 1307193 h 1522097"/>
                            <a:gd name="connsiteX51" fmla="*/ 89015 w 1522056"/>
                            <a:gd name="connsiteY51" fmla="*/ 1330834 h 1522097"/>
                            <a:gd name="connsiteX52" fmla="*/ 0 w 1522056"/>
                            <a:gd name="connsiteY52" fmla="*/ 1448891 h 1522097"/>
                            <a:gd name="connsiteX53" fmla="*/ 0 w 1522056"/>
                            <a:gd name="connsiteY53" fmla="*/ 1522097 h 1522097"/>
                            <a:gd name="connsiteX54" fmla="*/ 1374761 w 1522056"/>
                            <a:gd name="connsiteY54" fmla="*/ 1522097 h 1522097"/>
                            <a:gd name="connsiteX55" fmla="*/ 1374761 w 1522056"/>
                            <a:gd name="connsiteY55" fmla="*/ 1448891 h 1522097"/>
                            <a:gd name="connsiteX56" fmla="*/ 1285721 w 1522056"/>
                            <a:gd name="connsiteY56" fmla="*/ 1330834 h 1522097"/>
                            <a:gd name="connsiteX57" fmla="*/ 1202916 w 1522056"/>
                            <a:gd name="connsiteY57" fmla="*/ 1307193 h 1522097"/>
                            <a:gd name="connsiteX58" fmla="*/ 1202916 w 1522056"/>
                            <a:gd name="connsiteY58" fmla="*/ 1300638 h 1522097"/>
                            <a:gd name="connsiteX59" fmla="*/ 1252014 w 1522056"/>
                            <a:gd name="connsiteY59" fmla="*/ 1202956 h 1522097"/>
                            <a:gd name="connsiteX60" fmla="*/ 1252014 w 1522056"/>
                            <a:gd name="connsiteY60" fmla="*/ 1178407 h 1522097"/>
                            <a:gd name="connsiteX61" fmla="*/ 1472958 w 1522056"/>
                            <a:gd name="connsiteY61" fmla="*/ 1178407 h 1522097"/>
                            <a:gd name="connsiteX62" fmla="*/ 1472958 w 1522056"/>
                            <a:gd name="connsiteY62" fmla="*/ 736520 h 1522097"/>
                            <a:gd name="connsiteX63" fmla="*/ 1522057 w 1522056"/>
                            <a:gd name="connsiteY63" fmla="*/ 736520 h 1522097"/>
                            <a:gd name="connsiteX64" fmla="*/ 932874 w 1522056"/>
                            <a:gd name="connsiteY64" fmla="*/ 518596 h 1522097"/>
                            <a:gd name="connsiteX65" fmla="*/ 988650 w 1522056"/>
                            <a:gd name="connsiteY65" fmla="*/ 447154 h 1522097"/>
                            <a:gd name="connsiteX66" fmla="*/ 1129268 w 1522056"/>
                            <a:gd name="connsiteY66" fmla="*/ 412009 h 1522097"/>
                            <a:gd name="connsiteX67" fmla="*/ 1129268 w 1522056"/>
                            <a:gd name="connsiteY67" fmla="*/ 334286 h 1522097"/>
                            <a:gd name="connsiteX68" fmla="*/ 1117018 w 1522056"/>
                            <a:gd name="connsiteY68" fmla="*/ 327188 h 1522097"/>
                            <a:gd name="connsiteX69" fmla="*/ 1055620 w 1522056"/>
                            <a:gd name="connsiteY69" fmla="*/ 220984 h 1522097"/>
                            <a:gd name="connsiteX70" fmla="*/ 1055620 w 1522056"/>
                            <a:gd name="connsiteY70" fmla="*/ 171885 h 1522097"/>
                            <a:gd name="connsiteX71" fmla="*/ 1092911 w 1522056"/>
                            <a:gd name="connsiteY71" fmla="*/ 83805 h 1522097"/>
                            <a:gd name="connsiteX72" fmla="*/ 1182166 w 1522056"/>
                            <a:gd name="connsiteY72" fmla="*/ 49211 h 1522097"/>
                            <a:gd name="connsiteX73" fmla="*/ 1301113 w 1522056"/>
                            <a:gd name="connsiteY73" fmla="*/ 178046 h 1522097"/>
                            <a:gd name="connsiteX74" fmla="*/ 1301113 w 1522056"/>
                            <a:gd name="connsiteY74" fmla="*/ 220984 h 1522097"/>
                            <a:gd name="connsiteX75" fmla="*/ 1239654 w 1522056"/>
                            <a:gd name="connsiteY75" fmla="*/ 327188 h 1522097"/>
                            <a:gd name="connsiteX76" fmla="*/ 1227379 w 1522056"/>
                            <a:gd name="connsiteY76" fmla="*/ 334307 h 1522097"/>
                            <a:gd name="connsiteX77" fmla="*/ 1227490 w 1522056"/>
                            <a:gd name="connsiteY77" fmla="*/ 412009 h 1522097"/>
                            <a:gd name="connsiteX78" fmla="*/ 1368083 w 1522056"/>
                            <a:gd name="connsiteY78" fmla="*/ 447154 h 1522097"/>
                            <a:gd name="connsiteX79" fmla="*/ 1423859 w 1522056"/>
                            <a:gd name="connsiteY79" fmla="*/ 518596 h 1522097"/>
                            <a:gd name="connsiteX80" fmla="*/ 1423859 w 1522056"/>
                            <a:gd name="connsiteY80" fmla="*/ 589224 h 1522097"/>
                            <a:gd name="connsiteX81" fmla="*/ 932874 w 1522056"/>
                            <a:gd name="connsiteY81" fmla="*/ 589224 h 1522097"/>
                            <a:gd name="connsiteX82" fmla="*/ 441888 w 1522056"/>
                            <a:gd name="connsiteY82" fmla="*/ 1472999 h 1522097"/>
                            <a:gd name="connsiteX83" fmla="*/ 49099 w 1522056"/>
                            <a:gd name="connsiteY83" fmla="*/ 1472999 h 1522097"/>
                            <a:gd name="connsiteX84" fmla="*/ 49099 w 1522056"/>
                            <a:gd name="connsiteY84" fmla="*/ 1448891 h 1522097"/>
                            <a:gd name="connsiteX85" fmla="*/ 102513 w 1522056"/>
                            <a:gd name="connsiteY85" fmla="*/ 1378073 h 1522097"/>
                            <a:gd name="connsiteX86" fmla="*/ 220944 w 1522056"/>
                            <a:gd name="connsiteY86" fmla="*/ 1344210 h 1522097"/>
                            <a:gd name="connsiteX87" fmla="*/ 220944 w 1522056"/>
                            <a:gd name="connsiteY87" fmla="*/ 1273416 h 1522097"/>
                            <a:gd name="connsiteX88" fmla="*/ 208741 w 1522056"/>
                            <a:gd name="connsiteY88" fmla="*/ 1266318 h 1522097"/>
                            <a:gd name="connsiteX89" fmla="*/ 171845 w 1522056"/>
                            <a:gd name="connsiteY89" fmla="*/ 1202956 h 1522097"/>
                            <a:gd name="connsiteX90" fmla="*/ 171845 w 1522056"/>
                            <a:gd name="connsiteY90" fmla="*/ 1153858 h 1522097"/>
                            <a:gd name="connsiteX91" fmla="*/ 195747 w 1522056"/>
                            <a:gd name="connsiteY91" fmla="*/ 1099555 h 1522097"/>
                            <a:gd name="connsiteX92" fmla="*/ 252170 w 1522056"/>
                            <a:gd name="connsiteY92" fmla="*/ 1080508 h 1522097"/>
                            <a:gd name="connsiteX93" fmla="*/ 319141 w 1522056"/>
                            <a:gd name="connsiteY93" fmla="*/ 1158939 h 1522097"/>
                            <a:gd name="connsiteX94" fmla="*/ 319141 w 1522056"/>
                            <a:gd name="connsiteY94" fmla="*/ 1202956 h 1522097"/>
                            <a:gd name="connsiteX95" fmla="*/ 282233 w 1522056"/>
                            <a:gd name="connsiteY95" fmla="*/ 1266318 h 1522097"/>
                            <a:gd name="connsiteX96" fmla="*/ 270042 w 1522056"/>
                            <a:gd name="connsiteY96" fmla="*/ 1273416 h 1522097"/>
                            <a:gd name="connsiteX97" fmla="*/ 270042 w 1522056"/>
                            <a:gd name="connsiteY97" fmla="*/ 1344210 h 1522097"/>
                            <a:gd name="connsiteX98" fmla="*/ 388438 w 1522056"/>
                            <a:gd name="connsiteY98" fmla="*/ 1378073 h 1522097"/>
                            <a:gd name="connsiteX99" fmla="*/ 441888 w 1522056"/>
                            <a:gd name="connsiteY99" fmla="*/ 1448891 h 1522097"/>
                            <a:gd name="connsiteX100" fmla="*/ 883775 w 1522056"/>
                            <a:gd name="connsiteY100" fmla="*/ 1472999 h 1522097"/>
                            <a:gd name="connsiteX101" fmla="*/ 490986 w 1522056"/>
                            <a:gd name="connsiteY101" fmla="*/ 1472999 h 1522097"/>
                            <a:gd name="connsiteX102" fmla="*/ 490986 w 1522056"/>
                            <a:gd name="connsiteY102" fmla="*/ 1448891 h 1522097"/>
                            <a:gd name="connsiteX103" fmla="*/ 544400 w 1522056"/>
                            <a:gd name="connsiteY103" fmla="*/ 1378073 h 1522097"/>
                            <a:gd name="connsiteX104" fmla="*/ 662831 w 1522056"/>
                            <a:gd name="connsiteY104" fmla="*/ 1344210 h 1522097"/>
                            <a:gd name="connsiteX105" fmla="*/ 662831 w 1522056"/>
                            <a:gd name="connsiteY105" fmla="*/ 1273416 h 1522097"/>
                            <a:gd name="connsiteX106" fmla="*/ 650627 w 1522056"/>
                            <a:gd name="connsiteY106" fmla="*/ 1266318 h 1522097"/>
                            <a:gd name="connsiteX107" fmla="*/ 613733 w 1522056"/>
                            <a:gd name="connsiteY107" fmla="*/ 1202956 h 1522097"/>
                            <a:gd name="connsiteX108" fmla="*/ 613733 w 1522056"/>
                            <a:gd name="connsiteY108" fmla="*/ 1153858 h 1522097"/>
                            <a:gd name="connsiteX109" fmla="*/ 637635 w 1522056"/>
                            <a:gd name="connsiteY109" fmla="*/ 1099555 h 1522097"/>
                            <a:gd name="connsiteX110" fmla="*/ 694058 w 1522056"/>
                            <a:gd name="connsiteY110" fmla="*/ 1080508 h 1522097"/>
                            <a:gd name="connsiteX111" fmla="*/ 761029 w 1522056"/>
                            <a:gd name="connsiteY111" fmla="*/ 1158939 h 1522097"/>
                            <a:gd name="connsiteX112" fmla="*/ 761029 w 1522056"/>
                            <a:gd name="connsiteY112" fmla="*/ 1202956 h 1522097"/>
                            <a:gd name="connsiteX113" fmla="*/ 724119 w 1522056"/>
                            <a:gd name="connsiteY113" fmla="*/ 1266318 h 1522097"/>
                            <a:gd name="connsiteX114" fmla="*/ 711930 w 1522056"/>
                            <a:gd name="connsiteY114" fmla="*/ 1273416 h 1522097"/>
                            <a:gd name="connsiteX115" fmla="*/ 711930 w 1522056"/>
                            <a:gd name="connsiteY115" fmla="*/ 1344210 h 1522097"/>
                            <a:gd name="connsiteX116" fmla="*/ 830325 w 1522056"/>
                            <a:gd name="connsiteY116" fmla="*/ 1378073 h 1522097"/>
                            <a:gd name="connsiteX117" fmla="*/ 883775 w 1522056"/>
                            <a:gd name="connsiteY117" fmla="*/ 1448891 h 1522097"/>
                            <a:gd name="connsiteX118" fmla="*/ 1202916 w 1522056"/>
                            <a:gd name="connsiteY118" fmla="*/ 1202956 h 1522097"/>
                            <a:gd name="connsiteX119" fmla="*/ 1166006 w 1522056"/>
                            <a:gd name="connsiteY119" fmla="*/ 1266318 h 1522097"/>
                            <a:gd name="connsiteX120" fmla="*/ 1153817 w 1522056"/>
                            <a:gd name="connsiteY120" fmla="*/ 1273416 h 1522097"/>
                            <a:gd name="connsiteX121" fmla="*/ 1153817 w 1522056"/>
                            <a:gd name="connsiteY121" fmla="*/ 1344210 h 1522097"/>
                            <a:gd name="connsiteX122" fmla="*/ 1272212 w 1522056"/>
                            <a:gd name="connsiteY122" fmla="*/ 1378073 h 1522097"/>
                            <a:gd name="connsiteX123" fmla="*/ 1325662 w 1522056"/>
                            <a:gd name="connsiteY123" fmla="*/ 1448891 h 1522097"/>
                            <a:gd name="connsiteX124" fmla="*/ 1325662 w 1522056"/>
                            <a:gd name="connsiteY124" fmla="*/ 1472999 h 1522097"/>
                            <a:gd name="connsiteX125" fmla="*/ 932874 w 1522056"/>
                            <a:gd name="connsiteY125" fmla="*/ 1472999 h 1522097"/>
                            <a:gd name="connsiteX126" fmla="*/ 932874 w 1522056"/>
                            <a:gd name="connsiteY126" fmla="*/ 1448891 h 1522097"/>
                            <a:gd name="connsiteX127" fmla="*/ 986287 w 1522056"/>
                            <a:gd name="connsiteY127" fmla="*/ 1378073 h 1522097"/>
                            <a:gd name="connsiteX128" fmla="*/ 1104719 w 1522056"/>
                            <a:gd name="connsiteY128" fmla="*/ 1344210 h 1522097"/>
                            <a:gd name="connsiteX129" fmla="*/ 1104719 w 1522056"/>
                            <a:gd name="connsiteY129" fmla="*/ 1273416 h 1522097"/>
                            <a:gd name="connsiteX130" fmla="*/ 1092515 w 1522056"/>
                            <a:gd name="connsiteY130" fmla="*/ 1266318 h 1522097"/>
                            <a:gd name="connsiteX131" fmla="*/ 1055620 w 1522056"/>
                            <a:gd name="connsiteY131" fmla="*/ 1202956 h 1522097"/>
                            <a:gd name="connsiteX132" fmla="*/ 1055620 w 1522056"/>
                            <a:gd name="connsiteY132" fmla="*/ 1153858 h 1522097"/>
                            <a:gd name="connsiteX133" fmla="*/ 1079522 w 1522056"/>
                            <a:gd name="connsiteY133" fmla="*/ 1099555 h 1522097"/>
                            <a:gd name="connsiteX134" fmla="*/ 1135945 w 1522056"/>
                            <a:gd name="connsiteY134" fmla="*/ 1080508 h 1522097"/>
                            <a:gd name="connsiteX135" fmla="*/ 1202916 w 1522056"/>
                            <a:gd name="connsiteY135" fmla="*/ 1158939 h 1522097"/>
                            <a:gd name="connsiteX136" fmla="*/ 1423859 w 1522056"/>
                            <a:gd name="connsiteY136" fmla="*/ 1129308 h 1522097"/>
                            <a:gd name="connsiteX137" fmla="*/ 1248249 w 1522056"/>
                            <a:gd name="connsiteY137" fmla="*/ 1129308 h 1522097"/>
                            <a:gd name="connsiteX138" fmla="*/ 1140211 w 1522056"/>
                            <a:gd name="connsiteY138" fmla="*/ 1031602 h 1522097"/>
                            <a:gd name="connsiteX139" fmla="*/ 1046365 w 1522056"/>
                            <a:gd name="connsiteY139" fmla="*/ 1063366 h 1522097"/>
                            <a:gd name="connsiteX140" fmla="*/ 1009099 w 1522056"/>
                            <a:gd name="connsiteY140" fmla="*/ 1129308 h 1522097"/>
                            <a:gd name="connsiteX141" fmla="*/ 932874 w 1522056"/>
                            <a:gd name="connsiteY141" fmla="*/ 1129308 h 1522097"/>
                            <a:gd name="connsiteX142" fmla="*/ 932874 w 1522056"/>
                            <a:gd name="connsiteY142" fmla="*/ 736520 h 1522097"/>
                            <a:gd name="connsiteX143" fmla="*/ 1423859 w 1522056"/>
                            <a:gd name="connsiteY143" fmla="*/ 736520 h 1522097"/>
                            <a:gd name="connsiteX144" fmla="*/ 1472958 w 1522056"/>
                            <a:gd name="connsiteY144" fmla="*/ 687421 h 1522097"/>
                            <a:gd name="connsiteX145" fmla="*/ 883775 w 1522056"/>
                            <a:gd name="connsiteY145" fmla="*/ 687421 h 1522097"/>
                            <a:gd name="connsiteX146" fmla="*/ 883775 w 1522056"/>
                            <a:gd name="connsiteY146" fmla="*/ 638323 h 1522097"/>
                            <a:gd name="connsiteX147" fmla="*/ 1472958 w 1522056"/>
                            <a:gd name="connsiteY147" fmla="*/ 638323 h 15220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  <a:cxn ang="0">
                              <a:pos x="connsiteX81" y="connsiteY81"/>
                            </a:cxn>
                            <a:cxn ang="0">
                              <a:pos x="connsiteX82" y="connsiteY82"/>
                            </a:cxn>
                            <a:cxn ang="0">
                              <a:pos x="connsiteX83" y="connsiteY83"/>
                            </a:cxn>
                            <a:cxn ang="0">
                              <a:pos x="connsiteX84" y="connsiteY84"/>
                            </a:cxn>
                            <a:cxn ang="0">
                              <a:pos x="connsiteX85" y="connsiteY85"/>
                            </a:cxn>
                            <a:cxn ang="0">
                              <a:pos x="connsiteX86" y="connsiteY86"/>
                            </a:cxn>
                            <a:cxn ang="0">
                              <a:pos x="connsiteX87" y="connsiteY87"/>
                            </a:cxn>
                            <a:cxn ang="0">
                              <a:pos x="connsiteX88" y="connsiteY88"/>
                            </a:cxn>
                            <a:cxn ang="0">
                              <a:pos x="connsiteX89" y="connsiteY89"/>
                            </a:cxn>
                            <a:cxn ang="0">
                              <a:pos x="connsiteX90" y="connsiteY90"/>
                            </a:cxn>
                            <a:cxn ang="0">
                              <a:pos x="connsiteX91" y="connsiteY91"/>
                            </a:cxn>
                            <a:cxn ang="0">
                              <a:pos x="connsiteX92" y="connsiteY92"/>
                            </a:cxn>
                            <a:cxn ang="0">
                              <a:pos x="connsiteX93" y="connsiteY93"/>
                            </a:cxn>
                            <a:cxn ang="0">
                              <a:pos x="connsiteX94" y="connsiteY94"/>
                            </a:cxn>
                            <a:cxn ang="0">
                              <a:pos x="connsiteX95" y="connsiteY95"/>
                            </a:cxn>
                            <a:cxn ang="0">
                              <a:pos x="connsiteX96" y="connsiteY96"/>
                            </a:cxn>
                            <a:cxn ang="0">
                              <a:pos x="connsiteX97" y="connsiteY97"/>
                            </a:cxn>
                            <a:cxn ang="0">
                              <a:pos x="connsiteX98" y="connsiteY98"/>
                            </a:cxn>
                            <a:cxn ang="0">
                              <a:pos x="connsiteX99" y="connsiteY99"/>
                            </a:cxn>
                            <a:cxn ang="0">
                              <a:pos x="connsiteX100" y="connsiteY100"/>
                            </a:cxn>
                            <a:cxn ang="0">
                              <a:pos x="connsiteX101" y="connsiteY101"/>
                            </a:cxn>
                            <a:cxn ang="0">
                              <a:pos x="connsiteX102" y="connsiteY102"/>
                            </a:cxn>
                            <a:cxn ang="0">
                              <a:pos x="connsiteX103" y="connsiteY103"/>
                            </a:cxn>
                            <a:cxn ang="0">
                              <a:pos x="connsiteX104" y="connsiteY104"/>
                            </a:cxn>
                            <a:cxn ang="0">
                              <a:pos x="connsiteX105" y="connsiteY105"/>
                            </a:cxn>
                            <a:cxn ang="0">
                              <a:pos x="connsiteX106" y="connsiteY106"/>
                            </a:cxn>
                            <a:cxn ang="0">
                              <a:pos x="connsiteX107" y="connsiteY107"/>
                            </a:cxn>
                            <a:cxn ang="0">
                              <a:pos x="connsiteX108" y="connsiteY108"/>
                            </a:cxn>
                            <a:cxn ang="0">
                              <a:pos x="connsiteX109" y="connsiteY109"/>
                            </a:cxn>
                            <a:cxn ang="0">
                              <a:pos x="connsiteX110" y="connsiteY110"/>
                            </a:cxn>
                            <a:cxn ang="0">
                              <a:pos x="connsiteX111" y="connsiteY111"/>
                            </a:cxn>
                            <a:cxn ang="0">
                              <a:pos x="connsiteX112" y="connsiteY112"/>
                            </a:cxn>
                            <a:cxn ang="0">
                              <a:pos x="connsiteX113" y="connsiteY113"/>
                            </a:cxn>
                            <a:cxn ang="0">
                              <a:pos x="connsiteX114" y="connsiteY114"/>
                            </a:cxn>
                            <a:cxn ang="0">
                              <a:pos x="connsiteX115" y="connsiteY115"/>
                            </a:cxn>
                            <a:cxn ang="0">
                              <a:pos x="connsiteX116" y="connsiteY116"/>
                            </a:cxn>
                            <a:cxn ang="0">
                              <a:pos x="connsiteX117" y="connsiteY117"/>
                            </a:cxn>
                            <a:cxn ang="0">
                              <a:pos x="connsiteX118" y="connsiteY118"/>
                            </a:cxn>
                            <a:cxn ang="0">
                              <a:pos x="connsiteX119" y="connsiteY119"/>
                            </a:cxn>
                            <a:cxn ang="0">
                              <a:pos x="connsiteX120" y="connsiteY120"/>
                            </a:cxn>
                            <a:cxn ang="0">
                              <a:pos x="connsiteX121" y="connsiteY121"/>
                            </a:cxn>
                            <a:cxn ang="0">
                              <a:pos x="connsiteX122" y="connsiteY122"/>
                            </a:cxn>
                            <a:cxn ang="0">
                              <a:pos x="connsiteX123" y="connsiteY123"/>
                            </a:cxn>
                            <a:cxn ang="0">
                              <a:pos x="connsiteX124" y="connsiteY124"/>
                            </a:cxn>
                            <a:cxn ang="0">
                              <a:pos x="connsiteX125" y="connsiteY125"/>
                            </a:cxn>
                            <a:cxn ang="0">
                              <a:pos x="connsiteX126" y="connsiteY126"/>
                            </a:cxn>
                            <a:cxn ang="0">
                              <a:pos x="connsiteX127" y="connsiteY127"/>
                            </a:cxn>
                            <a:cxn ang="0">
                              <a:pos x="connsiteX128" y="connsiteY128"/>
                            </a:cxn>
                            <a:cxn ang="0">
                              <a:pos x="connsiteX129" y="connsiteY129"/>
                            </a:cxn>
                            <a:cxn ang="0">
                              <a:pos x="connsiteX130" y="connsiteY130"/>
                            </a:cxn>
                            <a:cxn ang="0">
                              <a:pos x="connsiteX131" y="connsiteY131"/>
                            </a:cxn>
                            <a:cxn ang="0">
                              <a:pos x="connsiteX132" y="connsiteY132"/>
                            </a:cxn>
                            <a:cxn ang="0">
                              <a:pos x="connsiteX133" y="connsiteY133"/>
                            </a:cxn>
                            <a:cxn ang="0">
                              <a:pos x="connsiteX134" y="connsiteY134"/>
                            </a:cxn>
                            <a:cxn ang="0">
                              <a:pos x="connsiteX135" y="connsiteY135"/>
                            </a:cxn>
                            <a:cxn ang="0">
                              <a:pos x="connsiteX136" y="connsiteY136"/>
                            </a:cxn>
                            <a:cxn ang="0">
                              <a:pos x="connsiteX137" y="connsiteY137"/>
                            </a:cxn>
                            <a:cxn ang="0">
                              <a:pos x="connsiteX138" y="connsiteY138"/>
                            </a:cxn>
                            <a:cxn ang="0">
                              <a:pos x="connsiteX139" y="connsiteY139"/>
                            </a:cxn>
                            <a:cxn ang="0">
                              <a:pos x="connsiteX140" y="connsiteY140"/>
                            </a:cxn>
                            <a:cxn ang="0">
                              <a:pos x="connsiteX141" y="connsiteY141"/>
                            </a:cxn>
                            <a:cxn ang="0">
                              <a:pos x="connsiteX142" y="connsiteY142"/>
                            </a:cxn>
                            <a:cxn ang="0">
                              <a:pos x="connsiteX143" y="connsiteY143"/>
                            </a:cxn>
                            <a:cxn ang="0">
                              <a:pos x="connsiteX144" y="connsiteY144"/>
                            </a:cxn>
                            <a:cxn ang="0">
                              <a:pos x="connsiteX145" y="connsiteY145"/>
                            </a:cxn>
                            <a:cxn ang="0">
                              <a:pos x="connsiteX146" y="connsiteY146"/>
                            </a:cxn>
                            <a:cxn ang="0">
                              <a:pos x="connsiteX147" y="connsiteY147"/>
                            </a:cxn>
                          </a:cxnLst>
                          <a:rect l="l" t="t" r="r" b="b"/>
                          <a:pathLst>
                            <a:path w="1522056" h="1522097">
                              <a:moveTo>
                                <a:pt x="1522057" y="589224"/>
                              </a:moveTo>
                              <a:lnTo>
                                <a:pt x="1472958" y="589224"/>
                              </a:lnTo>
                              <a:lnTo>
                                <a:pt x="1472958" y="518596"/>
                              </a:lnTo>
                              <a:cubicBezTo>
                                <a:pt x="1472958" y="462160"/>
                                <a:pt x="1434707" y="413206"/>
                                <a:pt x="1379962" y="399507"/>
                              </a:cubicBezTo>
                              <a:lnTo>
                                <a:pt x="1276539" y="373663"/>
                              </a:lnTo>
                              <a:lnTo>
                                <a:pt x="1276539" y="361879"/>
                              </a:lnTo>
                              <a:cubicBezTo>
                                <a:pt x="1322293" y="329910"/>
                                <a:pt x="1350212" y="277179"/>
                                <a:pt x="1350212" y="220984"/>
                              </a:cubicBezTo>
                              <a:lnTo>
                                <a:pt x="1350212" y="178046"/>
                              </a:lnTo>
                              <a:cubicBezTo>
                                <a:pt x="1350212" y="82678"/>
                                <a:pt x="1275484" y="2869"/>
                                <a:pt x="1183642" y="112"/>
                              </a:cubicBezTo>
                              <a:cubicBezTo>
                                <a:pt x="1136065" y="-1578"/>
                                <a:pt x="1092312" y="15899"/>
                                <a:pt x="1058689" y="48551"/>
                              </a:cubicBezTo>
                              <a:cubicBezTo>
                                <a:pt x="1025053" y="81204"/>
                                <a:pt x="1006521" y="125004"/>
                                <a:pt x="1006521" y="171885"/>
                              </a:cubicBezTo>
                              <a:lnTo>
                                <a:pt x="1006521" y="220984"/>
                              </a:lnTo>
                              <a:cubicBezTo>
                                <a:pt x="1006521" y="277155"/>
                                <a:pt x="1034403" y="329885"/>
                                <a:pt x="1080169" y="361855"/>
                              </a:cubicBezTo>
                              <a:lnTo>
                                <a:pt x="1080169" y="373663"/>
                              </a:lnTo>
                              <a:lnTo>
                                <a:pt x="976759" y="399507"/>
                              </a:lnTo>
                              <a:cubicBezTo>
                                <a:pt x="922014" y="413206"/>
                                <a:pt x="883775" y="462160"/>
                                <a:pt x="883775" y="518596"/>
                              </a:cubicBezTo>
                              <a:lnTo>
                                <a:pt x="883775" y="589224"/>
                              </a:lnTo>
                              <a:lnTo>
                                <a:pt x="834676" y="589224"/>
                              </a:lnTo>
                              <a:lnTo>
                                <a:pt x="834676" y="736520"/>
                              </a:lnTo>
                              <a:lnTo>
                                <a:pt x="883775" y="736520"/>
                              </a:lnTo>
                              <a:lnTo>
                                <a:pt x="883775" y="1178407"/>
                              </a:lnTo>
                              <a:lnTo>
                                <a:pt x="1006521" y="1178407"/>
                              </a:lnTo>
                              <a:lnTo>
                                <a:pt x="1006521" y="1202956"/>
                              </a:lnTo>
                              <a:cubicBezTo>
                                <a:pt x="1006521" y="1241327"/>
                                <a:pt x="1025029" y="1277586"/>
                                <a:pt x="1055620" y="1300638"/>
                              </a:cubicBezTo>
                              <a:lnTo>
                                <a:pt x="1055620" y="1307193"/>
                              </a:lnTo>
                              <a:lnTo>
                                <a:pt x="972791" y="1330834"/>
                              </a:lnTo>
                              <a:cubicBezTo>
                                <a:pt x="946394" y="1338395"/>
                                <a:pt x="924027" y="1354484"/>
                                <a:pt x="908324" y="1375519"/>
                              </a:cubicBezTo>
                              <a:cubicBezTo>
                                <a:pt x="892585" y="1354484"/>
                                <a:pt x="870242" y="1338373"/>
                                <a:pt x="843833" y="1330834"/>
                              </a:cubicBezTo>
                              <a:lnTo>
                                <a:pt x="761029" y="1307193"/>
                              </a:lnTo>
                              <a:lnTo>
                                <a:pt x="761029" y="1300638"/>
                              </a:lnTo>
                              <a:cubicBezTo>
                                <a:pt x="791608" y="1277586"/>
                                <a:pt x="810127" y="1241327"/>
                                <a:pt x="810127" y="1202956"/>
                              </a:cubicBezTo>
                              <a:lnTo>
                                <a:pt x="810127" y="1158939"/>
                              </a:lnTo>
                              <a:cubicBezTo>
                                <a:pt x="810127" y="1092951"/>
                                <a:pt x="761004" y="1037031"/>
                                <a:pt x="698299" y="1031578"/>
                              </a:cubicBezTo>
                              <a:cubicBezTo>
                                <a:pt x="663838" y="1028583"/>
                                <a:pt x="629711" y="1040198"/>
                                <a:pt x="604441" y="1063345"/>
                              </a:cubicBezTo>
                              <a:cubicBezTo>
                                <a:pt x="579137" y="1086574"/>
                                <a:pt x="564634" y="1119562"/>
                                <a:pt x="564634" y="1153858"/>
                              </a:cubicBezTo>
                              <a:lnTo>
                                <a:pt x="564634" y="1202956"/>
                              </a:lnTo>
                              <a:cubicBezTo>
                                <a:pt x="564634" y="1241327"/>
                                <a:pt x="583141" y="1277586"/>
                                <a:pt x="613733" y="1300638"/>
                              </a:cubicBezTo>
                              <a:lnTo>
                                <a:pt x="613733" y="1307193"/>
                              </a:lnTo>
                              <a:lnTo>
                                <a:pt x="530904" y="1330834"/>
                              </a:lnTo>
                              <a:cubicBezTo>
                                <a:pt x="504507" y="1338395"/>
                                <a:pt x="482139" y="1354484"/>
                                <a:pt x="466437" y="1375519"/>
                              </a:cubicBezTo>
                              <a:cubicBezTo>
                                <a:pt x="450698" y="1354484"/>
                                <a:pt x="428355" y="1338373"/>
                                <a:pt x="401946" y="1330834"/>
                              </a:cubicBezTo>
                              <a:lnTo>
                                <a:pt x="319141" y="1307193"/>
                              </a:lnTo>
                              <a:lnTo>
                                <a:pt x="319141" y="1300638"/>
                              </a:lnTo>
                              <a:cubicBezTo>
                                <a:pt x="349721" y="1277586"/>
                                <a:pt x="368240" y="1241327"/>
                                <a:pt x="368240" y="1202956"/>
                              </a:cubicBezTo>
                              <a:lnTo>
                                <a:pt x="368240" y="1158939"/>
                              </a:lnTo>
                              <a:cubicBezTo>
                                <a:pt x="368240" y="1092951"/>
                                <a:pt x="319117" y="1037031"/>
                                <a:pt x="256413" y="1031578"/>
                              </a:cubicBezTo>
                              <a:cubicBezTo>
                                <a:pt x="221926" y="1028583"/>
                                <a:pt x="187824" y="1040198"/>
                                <a:pt x="162555" y="1063345"/>
                              </a:cubicBezTo>
                              <a:cubicBezTo>
                                <a:pt x="137251" y="1086574"/>
                                <a:pt x="122746" y="1119562"/>
                                <a:pt x="122746" y="1153858"/>
                              </a:cubicBezTo>
                              <a:lnTo>
                                <a:pt x="122746" y="1202956"/>
                              </a:lnTo>
                              <a:cubicBezTo>
                                <a:pt x="122746" y="1241327"/>
                                <a:pt x="141254" y="1277586"/>
                                <a:pt x="171845" y="1300638"/>
                              </a:cubicBezTo>
                              <a:lnTo>
                                <a:pt x="171845" y="1307193"/>
                              </a:lnTo>
                              <a:lnTo>
                                <a:pt x="89015" y="1330834"/>
                              </a:lnTo>
                              <a:cubicBezTo>
                                <a:pt x="36596" y="1345839"/>
                                <a:pt x="0" y="1394376"/>
                                <a:pt x="0" y="1448891"/>
                              </a:cubicBezTo>
                              <a:lnTo>
                                <a:pt x="0" y="1522097"/>
                              </a:lnTo>
                              <a:lnTo>
                                <a:pt x="1374761" y="1522097"/>
                              </a:lnTo>
                              <a:lnTo>
                                <a:pt x="1374761" y="1448891"/>
                              </a:lnTo>
                              <a:cubicBezTo>
                                <a:pt x="1374761" y="1394376"/>
                                <a:pt x="1338152" y="1345864"/>
                                <a:pt x="1285721" y="1330834"/>
                              </a:cubicBezTo>
                              <a:lnTo>
                                <a:pt x="1202916" y="1307193"/>
                              </a:lnTo>
                              <a:lnTo>
                                <a:pt x="1202916" y="1300638"/>
                              </a:lnTo>
                              <a:cubicBezTo>
                                <a:pt x="1233495" y="1277586"/>
                                <a:pt x="1252014" y="1241327"/>
                                <a:pt x="1252014" y="1202956"/>
                              </a:cubicBezTo>
                              <a:lnTo>
                                <a:pt x="1252014" y="1178407"/>
                              </a:lnTo>
                              <a:lnTo>
                                <a:pt x="1472958" y="1178407"/>
                              </a:lnTo>
                              <a:lnTo>
                                <a:pt x="1472958" y="736520"/>
                              </a:lnTo>
                              <a:lnTo>
                                <a:pt x="1522057" y="736520"/>
                              </a:lnTo>
                              <a:close/>
                              <a:moveTo>
                                <a:pt x="932874" y="518596"/>
                              </a:moveTo>
                              <a:cubicBezTo>
                                <a:pt x="932874" y="484745"/>
                                <a:pt x="955827" y="455366"/>
                                <a:pt x="988650" y="447154"/>
                              </a:cubicBezTo>
                              <a:lnTo>
                                <a:pt x="1129268" y="412009"/>
                              </a:lnTo>
                              <a:lnTo>
                                <a:pt x="1129268" y="334286"/>
                              </a:lnTo>
                              <a:lnTo>
                                <a:pt x="1117018" y="327188"/>
                              </a:lnTo>
                              <a:cubicBezTo>
                                <a:pt x="1079138" y="305240"/>
                                <a:pt x="1055620" y="264532"/>
                                <a:pt x="1055620" y="220984"/>
                              </a:cubicBezTo>
                              <a:lnTo>
                                <a:pt x="1055620" y="171885"/>
                              </a:lnTo>
                              <a:cubicBezTo>
                                <a:pt x="1055620" y="138406"/>
                                <a:pt x="1068840" y="107108"/>
                                <a:pt x="1092911" y="83805"/>
                              </a:cubicBezTo>
                              <a:cubicBezTo>
                                <a:pt x="1116944" y="60478"/>
                                <a:pt x="1148736" y="48360"/>
                                <a:pt x="1182166" y="49211"/>
                              </a:cubicBezTo>
                              <a:cubicBezTo>
                                <a:pt x="1247734" y="51177"/>
                                <a:pt x="1301113" y="108966"/>
                                <a:pt x="1301113" y="178046"/>
                              </a:cubicBezTo>
                              <a:lnTo>
                                <a:pt x="1301113" y="220984"/>
                              </a:lnTo>
                              <a:cubicBezTo>
                                <a:pt x="1301113" y="264556"/>
                                <a:pt x="1277570" y="305264"/>
                                <a:pt x="1239654" y="327188"/>
                              </a:cubicBezTo>
                              <a:lnTo>
                                <a:pt x="1227379" y="334307"/>
                              </a:lnTo>
                              <a:lnTo>
                                <a:pt x="1227490" y="412009"/>
                              </a:lnTo>
                              <a:lnTo>
                                <a:pt x="1368083" y="447154"/>
                              </a:lnTo>
                              <a:cubicBezTo>
                                <a:pt x="1400903" y="455366"/>
                                <a:pt x="1423859" y="484745"/>
                                <a:pt x="1423859" y="518596"/>
                              </a:cubicBezTo>
                              <a:lnTo>
                                <a:pt x="1423859" y="589224"/>
                              </a:lnTo>
                              <a:lnTo>
                                <a:pt x="932874" y="589224"/>
                              </a:lnTo>
                              <a:close/>
                              <a:moveTo>
                                <a:pt x="441888" y="1472999"/>
                              </a:moveTo>
                              <a:lnTo>
                                <a:pt x="49099" y="1472999"/>
                              </a:lnTo>
                              <a:lnTo>
                                <a:pt x="49099" y="1448891"/>
                              </a:lnTo>
                              <a:cubicBezTo>
                                <a:pt x="49099" y="1416191"/>
                                <a:pt x="71071" y="1387051"/>
                                <a:pt x="102513" y="1378073"/>
                              </a:cubicBezTo>
                              <a:lnTo>
                                <a:pt x="220944" y="1344210"/>
                              </a:lnTo>
                              <a:lnTo>
                                <a:pt x="220944" y="1273416"/>
                              </a:lnTo>
                              <a:lnTo>
                                <a:pt x="208741" y="1266318"/>
                              </a:lnTo>
                              <a:cubicBezTo>
                                <a:pt x="185642" y="1252868"/>
                                <a:pt x="171845" y="1229184"/>
                                <a:pt x="171845" y="1202956"/>
                              </a:cubicBezTo>
                              <a:lnTo>
                                <a:pt x="171845" y="1153858"/>
                              </a:lnTo>
                              <a:cubicBezTo>
                                <a:pt x="171845" y="1133264"/>
                                <a:pt x="180535" y="1113474"/>
                                <a:pt x="195747" y="1099555"/>
                              </a:cubicBezTo>
                              <a:cubicBezTo>
                                <a:pt x="211114" y="1085473"/>
                                <a:pt x="231300" y="1078688"/>
                                <a:pt x="252170" y="1080508"/>
                              </a:cubicBezTo>
                              <a:cubicBezTo>
                                <a:pt x="289725" y="1083770"/>
                                <a:pt x="319141" y="1118218"/>
                                <a:pt x="319141" y="1158939"/>
                              </a:cubicBezTo>
                              <a:lnTo>
                                <a:pt x="319141" y="1202956"/>
                              </a:lnTo>
                              <a:cubicBezTo>
                                <a:pt x="319141" y="1229184"/>
                                <a:pt x="305344" y="1252868"/>
                                <a:pt x="282233" y="1266318"/>
                              </a:cubicBezTo>
                              <a:lnTo>
                                <a:pt x="270042" y="1273416"/>
                              </a:lnTo>
                              <a:lnTo>
                                <a:pt x="270042" y="1344210"/>
                              </a:lnTo>
                              <a:lnTo>
                                <a:pt x="388438" y="1378073"/>
                              </a:lnTo>
                              <a:cubicBezTo>
                                <a:pt x="419916" y="1387051"/>
                                <a:pt x="441888" y="1416191"/>
                                <a:pt x="441888" y="1448891"/>
                              </a:cubicBezTo>
                              <a:close/>
                              <a:moveTo>
                                <a:pt x="883775" y="1472999"/>
                              </a:moveTo>
                              <a:lnTo>
                                <a:pt x="490986" y="1472999"/>
                              </a:lnTo>
                              <a:lnTo>
                                <a:pt x="490986" y="1448891"/>
                              </a:lnTo>
                              <a:cubicBezTo>
                                <a:pt x="490986" y="1416191"/>
                                <a:pt x="512958" y="1387051"/>
                                <a:pt x="544400" y="1378073"/>
                              </a:cubicBezTo>
                              <a:lnTo>
                                <a:pt x="662831" y="1344210"/>
                              </a:lnTo>
                              <a:lnTo>
                                <a:pt x="662831" y="1273416"/>
                              </a:lnTo>
                              <a:lnTo>
                                <a:pt x="650627" y="1266318"/>
                              </a:lnTo>
                              <a:cubicBezTo>
                                <a:pt x="627530" y="1252868"/>
                                <a:pt x="613733" y="1229184"/>
                                <a:pt x="613733" y="1202956"/>
                              </a:cubicBezTo>
                              <a:lnTo>
                                <a:pt x="613733" y="1153858"/>
                              </a:lnTo>
                              <a:cubicBezTo>
                                <a:pt x="613733" y="1133264"/>
                                <a:pt x="622423" y="1113474"/>
                                <a:pt x="637635" y="1099555"/>
                              </a:cubicBezTo>
                              <a:cubicBezTo>
                                <a:pt x="653027" y="1085473"/>
                                <a:pt x="673093" y="1078688"/>
                                <a:pt x="694058" y="1080508"/>
                              </a:cubicBezTo>
                              <a:cubicBezTo>
                                <a:pt x="731612" y="1083770"/>
                                <a:pt x="761029" y="1118218"/>
                                <a:pt x="761029" y="1158939"/>
                              </a:cubicBezTo>
                              <a:lnTo>
                                <a:pt x="761029" y="1202956"/>
                              </a:lnTo>
                              <a:cubicBezTo>
                                <a:pt x="761029" y="1229184"/>
                                <a:pt x="747232" y="1252868"/>
                                <a:pt x="724119" y="1266318"/>
                              </a:cubicBezTo>
                              <a:lnTo>
                                <a:pt x="711930" y="1273416"/>
                              </a:lnTo>
                              <a:lnTo>
                                <a:pt x="711930" y="1344210"/>
                              </a:lnTo>
                              <a:lnTo>
                                <a:pt x="830325" y="1378073"/>
                              </a:lnTo>
                              <a:cubicBezTo>
                                <a:pt x="861803" y="1387051"/>
                                <a:pt x="883775" y="1416191"/>
                                <a:pt x="883775" y="1448891"/>
                              </a:cubicBezTo>
                              <a:close/>
                              <a:moveTo>
                                <a:pt x="1202916" y="1202956"/>
                              </a:moveTo>
                              <a:cubicBezTo>
                                <a:pt x="1202916" y="1229184"/>
                                <a:pt x="1189119" y="1252868"/>
                                <a:pt x="1166006" y="1266318"/>
                              </a:cubicBezTo>
                              <a:lnTo>
                                <a:pt x="1153817" y="1273416"/>
                              </a:lnTo>
                              <a:lnTo>
                                <a:pt x="1153817" y="1344210"/>
                              </a:lnTo>
                              <a:lnTo>
                                <a:pt x="1272212" y="1378073"/>
                              </a:lnTo>
                              <a:cubicBezTo>
                                <a:pt x="1303691" y="1387051"/>
                                <a:pt x="1325662" y="1416191"/>
                                <a:pt x="1325662" y="1448891"/>
                              </a:cubicBezTo>
                              <a:lnTo>
                                <a:pt x="1325662" y="1472999"/>
                              </a:lnTo>
                              <a:lnTo>
                                <a:pt x="932874" y="1472999"/>
                              </a:lnTo>
                              <a:lnTo>
                                <a:pt x="932874" y="1448891"/>
                              </a:lnTo>
                              <a:cubicBezTo>
                                <a:pt x="932874" y="1416191"/>
                                <a:pt x="954845" y="1387051"/>
                                <a:pt x="986287" y="1378073"/>
                              </a:cubicBezTo>
                              <a:lnTo>
                                <a:pt x="1104719" y="1344210"/>
                              </a:lnTo>
                              <a:lnTo>
                                <a:pt x="1104719" y="1273416"/>
                              </a:lnTo>
                              <a:lnTo>
                                <a:pt x="1092515" y="1266318"/>
                              </a:lnTo>
                              <a:cubicBezTo>
                                <a:pt x="1069417" y="1252868"/>
                                <a:pt x="1055620" y="1229184"/>
                                <a:pt x="1055620" y="1202956"/>
                              </a:cubicBezTo>
                              <a:lnTo>
                                <a:pt x="1055620" y="1153858"/>
                              </a:lnTo>
                              <a:cubicBezTo>
                                <a:pt x="1055620" y="1133264"/>
                                <a:pt x="1064311" y="1113474"/>
                                <a:pt x="1079522" y="1099555"/>
                              </a:cubicBezTo>
                              <a:cubicBezTo>
                                <a:pt x="1094914" y="1085473"/>
                                <a:pt x="1115002" y="1078688"/>
                                <a:pt x="1135945" y="1080508"/>
                              </a:cubicBezTo>
                              <a:cubicBezTo>
                                <a:pt x="1173500" y="1083770"/>
                                <a:pt x="1202916" y="1118218"/>
                                <a:pt x="1202916" y="1158939"/>
                              </a:cubicBezTo>
                              <a:close/>
                              <a:moveTo>
                                <a:pt x="1423859" y="1129308"/>
                              </a:moveTo>
                              <a:lnTo>
                                <a:pt x="1248249" y="1129308"/>
                              </a:lnTo>
                              <a:cubicBezTo>
                                <a:pt x="1236131" y="1076997"/>
                                <a:pt x="1193194" y="1036193"/>
                                <a:pt x="1140211" y="1031602"/>
                              </a:cubicBezTo>
                              <a:cubicBezTo>
                                <a:pt x="1105664" y="1028604"/>
                                <a:pt x="1071623" y="1040219"/>
                                <a:pt x="1046365" y="1063366"/>
                              </a:cubicBezTo>
                              <a:cubicBezTo>
                                <a:pt x="1027140" y="1080953"/>
                                <a:pt x="1014251" y="1104170"/>
                                <a:pt x="1009099" y="1129308"/>
                              </a:cubicBezTo>
                              <a:lnTo>
                                <a:pt x="932874" y="1129308"/>
                              </a:lnTo>
                              <a:lnTo>
                                <a:pt x="932874" y="736520"/>
                              </a:lnTo>
                              <a:lnTo>
                                <a:pt x="1423859" y="736520"/>
                              </a:lnTo>
                              <a:close/>
                              <a:moveTo>
                                <a:pt x="1472958" y="687421"/>
                              </a:moveTo>
                              <a:lnTo>
                                <a:pt x="883775" y="687421"/>
                              </a:lnTo>
                              <a:lnTo>
                                <a:pt x="883775" y="638323"/>
                              </a:lnTo>
                              <a:lnTo>
                                <a:pt x="1472958" y="638323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88" name="Freeform: Shape 487">
                          <a:extLst>
                            <a:ext uri="{FF2B5EF4-FFF2-40B4-BE49-F238E27FC236}">
                              <a16:creationId xmlns:a16="http://schemas.microsoft.com/office/drawing/2014/main" id="{4D01B3EA-0A92-40DC-A8CE-4AA596F3C68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942863" y="1626946"/>
                          <a:ext cx="834676" cy="981972"/>
                        </a:xfrm>
                        <a:custGeom>
                          <a:avLst/>
                          <a:gdLst>
                            <a:gd name="connsiteX0" fmla="*/ 49099 w 834676"/>
                            <a:gd name="connsiteY0" fmla="*/ 638282 h 981972"/>
                            <a:gd name="connsiteX1" fmla="*/ 392789 w 834676"/>
                            <a:gd name="connsiteY1" fmla="*/ 638282 h 981972"/>
                            <a:gd name="connsiteX2" fmla="*/ 392789 w 834676"/>
                            <a:gd name="connsiteY2" fmla="*/ 789064 h 981972"/>
                            <a:gd name="connsiteX3" fmla="*/ 319141 w 834676"/>
                            <a:gd name="connsiteY3" fmla="*/ 883775 h 981972"/>
                            <a:gd name="connsiteX4" fmla="*/ 417339 w 834676"/>
                            <a:gd name="connsiteY4" fmla="*/ 981972 h 981972"/>
                            <a:gd name="connsiteX5" fmla="*/ 515536 w 834676"/>
                            <a:gd name="connsiteY5" fmla="*/ 883775 h 981972"/>
                            <a:gd name="connsiteX6" fmla="*/ 441888 w 834676"/>
                            <a:gd name="connsiteY6" fmla="*/ 789064 h 981972"/>
                            <a:gd name="connsiteX7" fmla="*/ 441888 w 834676"/>
                            <a:gd name="connsiteY7" fmla="*/ 638282 h 981972"/>
                            <a:gd name="connsiteX8" fmla="*/ 785578 w 834676"/>
                            <a:gd name="connsiteY8" fmla="*/ 638282 h 981972"/>
                            <a:gd name="connsiteX9" fmla="*/ 785578 w 834676"/>
                            <a:gd name="connsiteY9" fmla="*/ 147296 h 981972"/>
                            <a:gd name="connsiteX10" fmla="*/ 834676 w 834676"/>
                            <a:gd name="connsiteY10" fmla="*/ 147296 h 981972"/>
                            <a:gd name="connsiteX11" fmla="*/ 834676 w 834676"/>
                            <a:gd name="connsiteY11" fmla="*/ 0 h 981972"/>
                            <a:gd name="connsiteX12" fmla="*/ 0 w 834676"/>
                            <a:gd name="connsiteY12" fmla="*/ 0 h 981972"/>
                            <a:gd name="connsiteX13" fmla="*/ 0 w 834676"/>
                            <a:gd name="connsiteY13" fmla="*/ 147296 h 981972"/>
                            <a:gd name="connsiteX14" fmla="*/ 49099 w 834676"/>
                            <a:gd name="connsiteY14" fmla="*/ 147296 h 981972"/>
                            <a:gd name="connsiteX15" fmla="*/ 466437 w 834676"/>
                            <a:gd name="connsiteY15" fmla="*/ 883775 h 981972"/>
                            <a:gd name="connsiteX16" fmla="*/ 417339 w 834676"/>
                            <a:gd name="connsiteY16" fmla="*/ 932874 h 981972"/>
                            <a:gd name="connsiteX17" fmla="*/ 368240 w 834676"/>
                            <a:gd name="connsiteY17" fmla="*/ 883775 h 981972"/>
                            <a:gd name="connsiteX18" fmla="*/ 417339 w 834676"/>
                            <a:gd name="connsiteY18" fmla="*/ 834677 h 981972"/>
                            <a:gd name="connsiteX19" fmla="*/ 466437 w 834676"/>
                            <a:gd name="connsiteY19" fmla="*/ 883775 h 981972"/>
                            <a:gd name="connsiteX20" fmla="*/ 736479 w 834676"/>
                            <a:gd name="connsiteY20" fmla="*/ 589184 h 981972"/>
                            <a:gd name="connsiteX21" fmla="*/ 98197 w 834676"/>
                            <a:gd name="connsiteY21" fmla="*/ 589184 h 981972"/>
                            <a:gd name="connsiteX22" fmla="*/ 98197 w 834676"/>
                            <a:gd name="connsiteY22" fmla="*/ 147296 h 981972"/>
                            <a:gd name="connsiteX23" fmla="*/ 736479 w 834676"/>
                            <a:gd name="connsiteY23" fmla="*/ 147296 h 981972"/>
                            <a:gd name="connsiteX24" fmla="*/ 49099 w 834676"/>
                            <a:gd name="connsiteY24" fmla="*/ 49099 h 981972"/>
                            <a:gd name="connsiteX25" fmla="*/ 785578 w 834676"/>
                            <a:gd name="connsiteY25" fmla="*/ 49099 h 981972"/>
                            <a:gd name="connsiteX26" fmla="*/ 785578 w 834676"/>
                            <a:gd name="connsiteY26" fmla="*/ 98197 h 981972"/>
                            <a:gd name="connsiteX27" fmla="*/ 49099 w 834676"/>
                            <a:gd name="connsiteY27" fmla="*/ 98197 h 98197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</a:cxnLst>
                          <a:rect l="l" t="t" r="r" b="b"/>
                          <a:pathLst>
                            <a:path w="834676" h="981972">
                              <a:moveTo>
                                <a:pt x="49099" y="638282"/>
                              </a:moveTo>
                              <a:lnTo>
                                <a:pt x="392789" y="638282"/>
                              </a:lnTo>
                              <a:lnTo>
                                <a:pt x="392789" y="789064"/>
                              </a:lnTo>
                              <a:cubicBezTo>
                                <a:pt x="350534" y="800047"/>
                                <a:pt x="319141" y="838141"/>
                                <a:pt x="319141" y="883775"/>
                              </a:cubicBezTo>
                              <a:cubicBezTo>
                                <a:pt x="319141" y="937931"/>
                                <a:pt x="363180" y="981972"/>
                                <a:pt x="417339" y="981972"/>
                              </a:cubicBezTo>
                              <a:cubicBezTo>
                                <a:pt x="471494" y="981972"/>
                                <a:pt x="515536" y="937931"/>
                                <a:pt x="515536" y="883775"/>
                              </a:cubicBezTo>
                              <a:cubicBezTo>
                                <a:pt x="515536" y="838141"/>
                                <a:pt x="484128" y="800047"/>
                                <a:pt x="441888" y="789064"/>
                              </a:cubicBezTo>
                              <a:lnTo>
                                <a:pt x="441888" y="638282"/>
                              </a:lnTo>
                              <a:lnTo>
                                <a:pt x="785578" y="638282"/>
                              </a:lnTo>
                              <a:lnTo>
                                <a:pt x="785578" y="147296"/>
                              </a:lnTo>
                              <a:lnTo>
                                <a:pt x="834676" y="147296"/>
                              </a:lnTo>
                              <a:lnTo>
                                <a:pt x="834676" y="0"/>
                              </a:lnTo>
                              <a:lnTo>
                                <a:pt x="0" y="0"/>
                              </a:lnTo>
                              <a:lnTo>
                                <a:pt x="0" y="147296"/>
                              </a:lnTo>
                              <a:lnTo>
                                <a:pt x="49099" y="147296"/>
                              </a:lnTo>
                              <a:close/>
                              <a:moveTo>
                                <a:pt x="466437" y="883775"/>
                              </a:moveTo>
                              <a:cubicBezTo>
                                <a:pt x="466437" y="910853"/>
                                <a:pt x="444416" y="932874"/>
                                <a:pt x="417339" y="932874"/>
                              </a:cubicBezTo>
                              <a:cubicBezTo>
                                <a:pt x="390261" y="932874"/>
                                <a:pt x="368240" y="910853"/>
                                <a:pt x="368240" y="883775"/>
                              </a:cubicBezTo>
                              <a:cubicBezTo>
                                <a:pt x="368240" y="856697"/>
                                <a:pt x="390261" y="834677"/>
                                <a:pt x="417339" y="834677"/>
                              </a:cubicBezTo>
                              <a:cubicBezTo>
                                <a:pt x="444416" y="834677"/>
                                <a:pt x="466437" y="856697"/>
                                <a:pt x="466437" y="883775"/>
                              </a:cubicBezTo>
                              <a:close/>
                              <a:moveTo>
                                <a:pt x="736479" y="589184"/>
                              </a:moveTo>
                              <a:lnTo>
                                <a:pt x="98197" y="589184"/>
                              </a:lnTo>
                              <a:lnTo>
                                <a:pt x="98197" y="147296"/>
                              </a:lnTo>
                              <a:lnTo>
                                <a:pt x="736479" y="147296"/>
                              </a:lnTo>
                              <a:close/>
                              <a:moveTo>
                                <a:pt x="49099" y="49099"/>
                              </a:moveTo>
                              <a:lnTo>
                                <a:pt x="785578" y="49099"/>
                              </a:lnTo>
                              <a:lnTo>
                                <a:pt x="785578" y="98197"/>
                              </a:lnTo>
                              <a:lnTo>
                                <a:pt x="49099" y="98197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89" name="Freeform: Shape 488">
                          <a:extLst>
                            <a:ext uri="{FF2B5EF4-FFF2-40B4-BE49-F238E27FC236}">
                              <a16:creationId xmlns:a16="http://schemas.microsoft.com/office/drawing/2014/main" id="{FC36CCD4-CE4F-46EE-922C-ECE33A43DB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402778" y="1823341"/>
                          <a:ext cx="147295" cy="343690"/>
                        </a:xfrm>
                        <a:custGeom>
                          <a:avLst/>
                          <a:gdLst>
                            <a:gd name="connsiteX0" fmla="*/ 147296 w 147295"/>
                            <a:gd name="connsiteY0" fmla="*/ 0 h 343690"/>
                            <a:gd name="connsiteX1" fmla="*/ 0 w 147295"/>
                            <a:gd name="connsiteY1" fmla="*/ 0 h 343690"/>
                            <a:gd name="connsiteX2" fmla="*/ 0 w 147295"/>
                            <a:gd name="connsiteY2" fmla="*/ 343691 h 343690"/>
                            <a:gd name="connsiteX3" fmla="*/ 147296 w 147295"/>
                            <a:gd name="connsiteY3" fmla="*/ 343691 h 343690"/>
                            <a:gd name="connsiteX4" fmla="*/ 98197 w 147295"/>
                            <a:gd name="connsiteY4" fmla="*/ 294592 h 343690"/>
                            <a:gd name="connsiteX5" fmla="*/ 49099 w 147295"/>
                            <a:gd name="connsiteY5" fmla="*/ 294592 h 343690"/>
                            <a:gd name="connsiteX6" fmla="*/ 49099 w 147295"/>
                            <a:gd name="connsiteY6" fmla="*/ 49099 h 343690"/>
                            <a:gd name="connsiteX7" fmla="*/ 98197 w 147295"/>
                            <a:gd name="connsiteY7" fmla="*/ 49099 h 34369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47295" h="343690">
                              <a:moveTo>
                                <a:pt x="147296" y="0"/>
                              </a:moveTo>
                              <a:lnTo>
                                <a:pt x="0" y="0"/>
                              </a:lnTo>
                              <a:lnTo>
                                <a:pt x="0" y="343691"/>
                              </a:lnTo>
                              <a:lnTo>
                                <a:pt x="147296" y="343691"/>
                              </a:lnTo>
                              <a:close/>
                              <a:moveTo>
                                <a:pt x="98197" y="294592"/>
                              </a:moveTo>
                              <a:lnTo>
                                <a:pt x="49099" y="294592"/>
                              </a:lnTo>
                              <a:lnTo>
                                <a:pt x="49099" y="49099"/>
                              </a:lnTo>
                              <a:lnTo>
                                <a:pt x="98197" y="49099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90" name="Freeform: Shape 489">
                          <a:extLst>
                            <a:ext uri="{FF2B5EF4-FFF2-40B4-BE49-F238E27FC236}">
                              <a16:creationId xmlns:a16="http://schemas.microsoft.com/office/drawing/2014/main" id="{EBC01A98-9FD8-4BEA-BDA4-6EE9331D97C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599172" y="1872439"/>
                          <a:ext cx="147295" cy="294592"/>
                        </a:xfrm>
                        <a:custGeom>
                          <a:avLst/>
                          <a:gdLst>
                            <a:gd name="connsiteX0" fmla="*/ 147296 w 147295"/>
                            <a:gd name="connsiteY0" fmla="*/ 0 h 294592"/>
                            <a:gd name="connsiteX1" fmla="*/ 0 w 147295"/>
                            <a:gd name="connsiteY1" fmla="*/ 0 h 294592"/>
                            <a:gd name="connsiteX2" fmla="*/ 0 w 147295"/>
                            <a:gd name="connsiteY2" fmla="*/ 294592 h 294592"/>
                            <a:gd name="connsiteX3" fmla="*/ 147296 w 147295"/>
                            <a:gd name="connsiteY3" fmla="*/ 294592 h 294592"/>
                            <a:gd name="connsiteX4" fmla="*/ 98197 w 147295"/>
                            <a:gd name="connsiteY4" fmla="*/ 245494 h 294592"/>
                            <a:gd name="connsiteX5" fmla="*/ 49099 w 147295"/>
                            <a:gd name="connsiteY5" fmla="*/ 245494 h 294592"/>
                            <a:gd name="connsiteX6" fmla="*/ 49099 w 147295"/>
                            <a:gd name="connsiteY6" fmla="*/ 49099 h 294592"/>
                            <a:gd name="connsiteX7" fmla="*/ 98197 w 147295"/>
                            <a:gd name="connsiteY7" fmla="*/ 49099 h 29459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47295" h="294592">
                              <a:moveTo>
                                <a:pt x="147296" y="0"/>
                              </a:moveTo>
                              <a:lnTo>
                                <a:pt x="0" y="0"/>
                              </a:lnTo>
                              <a:lnTo>
                                <a:pt x="0" y="294592"/>
                              </a:lnTo>
                              <a:lnTo>
                                <a:pt x="147296" y="294592"/>
                              </a:lnTo>
                              <a:close/>
                              <a:moveTo>
                                <a:pt x="98197" y="245494"/>
                              </a:moveTo>
                              <a:lnTo>
                                <a:pt x="49099" y="245494"/>
                              </a:lnTo>
                              <a:lnTo>
                                <a:pt x="49099" y="49099"/>
                              </a:lnTo>
                              <a:lnTo>
                                <a:pt x="98197" y="49099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91" name="Freeform: Shape 490">
                          <a:extLst>
                            <a:ext uri="{FF2B5EF4-FFF2-40B4-BE49-F238E27FC236}">
                              <a16:creationId xmlns:a16="http://schemas.microsoft.com/office/drawing/2014/main" id="{21CDF172-BB38-413A-AD49-E721D7CB19D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795567" y="1970637"/>
                          <a:ext cx="147295" cy="196394"/>
                        </a:xfrm>
                        <a:custGeom>
                          <a:avLst/>
                          <a:gdLst>
                            <a:gd name="connsiteX0" fmla="*/ 147296 w 147295"/>
                            <a:gd name="connsiteY0" fmla="*/ 0 h 196394"/>
                            <a:gd name="connsiteX1" fmla="*/ 0 w 147295"/>
                            <a:gd name="connsiteY1" fmla="*/ 0 h 196394"/>
                            <a:gd name="connsiteX2" fmla="*/ 0 w 147295"/>
                            <a:gd name="connsiteY2" fmla="*/ 196394 h 196394"/>
                            <a:gd name="connsiteX3" fmla="*/ 147296 w 147295"/>
                            <a:gd name="connsiteY3" fmla="*/ 196394 h 196394"/>
                            <a:gd name="connsiteX4" fmla="*/ 98197 w 147295"/>
                            <a:gd name="connsiteY4" fmla="*/ 147296 h 196394"/>
                            <a:gd name="connsiteX5" fmla="*/ 49099 w 147295"/>
                            <a:gd name="connsiteY5" fmla="*/ 147296 h 196394"/>
                            <a:gd name="connsiteX6" fmla="*/ 49099 w 147295"/>
                            <a:gd name="connsiteY6" fmla="*/ 49099 h 196394"/>
                            <a:gd name="connsiteX7" fmla="*/ 98197 w 147295"/>
                            <a:gd name="connsiteY7" fmla="*/ 49099 h 19639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47295" h="196394">
                              <a:moveTo>
                                <a:pt x="147296" y="0"/>
                              </a:moveTo>
                              <a:lnTo>
                                <a:pt x="0" y="0"/>
                              </a:lnTo>
                              <a:lnTo>
                                <a:pt x="0" y="196394"/>
                              </a:lnTo>
                              <a:lnTo>
                                <a:pt x="147296" y="196394"/>
                              </a:lnTo>
                              <a:close/>
                              <a:moveTo>
                                <a:pt x="98197" y="147296"/>
                              </a:moveTo>
                              <a:lnTo>
                                <a:pt x="49099" y="147296"/>
                              </a:lnTo>
                              <a:lnTo>
                                <a:pt x="49099" y="49099"/>
                              </a:lnTo>
                              <a:lnTo>
                                <a:pt x="98197" y="49099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053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475" name="Group 474">
                        <a:extLst>
                          <a:ext uri="{FF2B5EF4-FFF2-40B4-BE49-F238E27FC236}">
                            <a16:creationId xmlns:a16="http://schemas.microsoft.com/office/drawing/2014/main" id="{4532FB68-5E44-494F-AAB9-BC29DC32097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784934" y="4389633"/>
                        <a:ext cx="270267" cy="270213"/>
                        <a:chOff x="2477801" y="2520288"/>
                        <a:chExt cx="582194" cy="582078"/>
                      </a:xfrm>
                    </p:grpSpPr>
                    <p:sp>
                      <p:nvSpPr>
                        <p:cNvPr id="476" name="Arrow: Chevron 475">
                          <a:extLst>
                            <a:ext uri="{FF2B5EF4-FFF2-40B4-BE49-F238E27FC236}">
                              <a16:creationId xmlns:a16="http://schemas.microsoft.com/office/drawing/2014/main" id="{A8409DB6-ACB8-47E1-9882-274EF44CF8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8432141">
                          <a:off x="2830418" y="2582345"/>
                          <a:ext cx="199689" cy="118648"/>
                        </a:xfrm>
                        <a:prstGeom prst="chevron">
                          <a:avLst/>
                        </a:pr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grpSp>
                      <p:nvGrpSpPr>
                        <p:cNvPr id="477" name="Group 476">
                          <a:extLst>
                            <a:ext uri="{FF2B5EF4-FFF2-40B4-BE49-F238E27FC236}">
                              <a16:creationId xmlns:a16="http://schemas.microsoft.com/office/drawing/2014/main" id="{2C6733CD-32EC-40C8-BF0B-F0C815F8006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477801" y="2520288"/>
                          <a:ext cx="582194" cy="582078"/>
                          <a:chOff x="2133600" y="991093"/>
                          <a:chExt cx="4876793" cy="4875821"/>
                        </a:xfr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p:grpSpPr>
                      <p:sp>
                        <p:nvSpPr>
                          <p:cNvPr id="478" name="Freeform: Shape 477">
                            <a:extLst>
                              <a:ext uri="{FF2B5EF4-FFF2-40B4-BE49-F238E27FC236}">
                                <a16:creationId xmlns:a16="http://schemas.microsoft.com/office/drawing/2014/main" id="{F7614398-97A2-484A-B892-542BEE32637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822790" y="2190492"/>
                            <a:ext cx="2987230" cy="2987106"/>
                          </a:xfrm>
                          <a:custGeom>
                            <a:avLst/>
                            <a:gdLst>
                              <a:gd name="connsiteX0" fmla="*/ 2108426 w 2987230"/>
                              <a:gd name="connsiteY0" fmla="*/ 254394 h 2987106"/>
                              <a:gd name="connsiteX1" fmla="*/ 2044065 w 2987230"/>
                              <a:gd name="connsiteY1" fmla="*/ 104956 h 2987106"/>
                              <a:gd name="connsiteX2" fmla="*/ 1493682 w 2987230"/>
                              <a:gd name="connsiteY2" fmla="*/ 0 h 2987106"/>
                              <a:gd name="connsiteX3" fmla="*/ 0 w 2987230"/>
                              <a:gd name="connsiteY3" fmla="*/ 1493549 h 2987106"/>
                              <a:gd name="connsiteX4" fmla="*/ 1493682 w 2987230"/>
                              <a:gd name="connsiteY4" fmla="*/ 2987107 h 2987106"/>
                              <a:gd name="connsiteX5" fmla="*/ 2987231 w 2987230"/>
                              <a:gd name="connsiteY5" fmla="*/ 1493558 h 2987106"/>
                              <a:gd name="connsiteX6" fmla="*/ 2883008 w 2987230"/>
                              <a:gd name="connsiteY6" fmla="*/ 944413 h 2987106"/>
                              <a:gd name="connsiteX7" fmla="*/ 2733694 w 2987230"/>
                              <a:gd name="connsiteY7" fmla="*/ 879720 h 2987106"/>
                              <a:gd name="connsiteX8" fmla="*/ 2669000 w 2987230"/>
                              <a:gd name="connsiteY8" fmla="*/ 1029033 h 2987106"/>
                              <a:gd name="connsiteX9" fmla="*/ 2757107 w 2987230"/>
                              <a:gd name="connsiteY9" fmla="*/ 1493568 h 2987106"/>
                              <a:gd name="connsiteX10" fmla="*/ 1493663 w 2987230"/>
                              <a:gd name="connsiteY10" fmla="*/ 2757011 h 2987106"/>
                              <a:gd name="connsiteX11" fmla="*/ 230095 w 2987230"/>
                              <a:gd name="connsiteY11" fmla="*/ 1493568 h 2987106"/>
                              <a:gd name="connsiteX12" fmla="*/ 1493663 w 2987230"/>
                              <a:gd name="connsiteY12" fmla="*/ 230124 h 2987106"/>
                              <a:gd name="connsiteX13" fmla="*/ 1958978 w 2987230"/>
                              <a:gd name="connsiteY13" fmla="*/ 318764 h 2987106"/>
                              <a:gd name="connsiteX14" fmla="*/ 2108426 w 2987230"/>
                              <a:gd name="connsiteY14" fmla="*/ 254394 h 298710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</a:cxnLst>
                            <a:rect l="l" t="t" r="r" b="b"/>
                            <a:pathLst>
                              <a:path w="2987230" h="2987106">
                                <a:moveTo>
                                  <a:pt x="2108426" y="254394"/>
                                </a:moveTo>
                                <a:cubicBezTo>
                                  <a:pt x="2131924" y="195348"/>
                                  <a:pt x="2103101" y="128445"/>
                                  <a:pt x="2044065" y="104956"/>
                                </a:cubicBezTo>
                                <a:cubicBezTo>
                                  <a:pt x="1869053" y="35309"/>
                                  <a:pt x="1683868" y="0"/>
                                  <a:pt x="1493682" y="0"/>
                                </a:cubicBezTo>
                                <a:cubicBezTo>
                                  <a:pt x="670074" y="0"/>
                                  <a:pt x="0" y="669998"/>
                                  <a:pt x="0" y="1493549"/>
                                </a:cubicBezTo>
                                <a:cubicBezTo>
                                  <a:pt x="0" y="2317099"/>
                                  <a:pt x="670055" y="2987107"/>
                                  <a:pt x="1493682" y="2987107"/>
                                </a:cubicBezTo>
                                <a:cubicBezTo>
                                  <a:pt x="2317223" y="2987107"/>
                                  <a:pt x="2987231" y="2317109"/>
                                  <a:pt x="2987231" y="1493558"/>
                                </a:cubicBezTo>
                                <a:cubicBezTo>
                                  <a:pt x="2987231" y="1304096"/>
                                  <a:pt x="2952160" y="1119350"/>
                                  <a:pt x="2883008" y="944413"/>
                                </a:cubicBezTo>
                                <a:cubicBezTo>
                                  <a:pt x="2859653" y="885320"/>
                                  <a:pt x="2792816" y="856383"/>
                                  <a:pt x="2733694" y="879720"/>
                                </a:cubicBezTo>
                                <a:cubicBezTo>
                                  <a:pt x="2674601" y="903084"/>
                                  <a:pt x="2645645" y="969940"/>
                                  <a:pt x="2669000" y="1029033"/>
                                </a:cubicBezTo>
                                <a:cubicBezTo>
                                  <a:pt x="2727474" y="1176909"/>
                                  <a:pt x="2757107" y="1333195"/>
                                  <a:pt x="2757107" y="1493568"/>
                                </a:cubicBezTo>
                                <a:cubicBezTo>
                                  <a:pt x="2757107" y="2190226"/>
                                  <a:pt x="2190340" y="2757011"/>
                                  <a:pt x="1493663" y="2757011"/>
                                </a:cubicBezTo>
                                <a:cubicBezTo>
                                  <a:pt x="796938" y="2757011"/>
                                  <a:pt x="230095" y="2190226"/>
                                  <a:pt x="230095" y="1493568"/>
                                </a:cubicBezTo>
                                <a:cubicBezTo>
                                  <a:pt x="230095" y="796909"/>
                                  <a:pt x="796938" y="230124"/>
                                  <a:pt x="1493663" y="230124"/>
                                </a:cubicBezTo>
                                <a:cubicBezTo>
                                  <a:pt x="1654597" y="230124"/>
                                  <a:pt x="1811150" y="259947"/>
                                  <a:pt x="1958978" y="318764"/>
                                </a:cubicBezTo>
                                <a:cubicBezTo>
                                  <a:pt x="2018014" y="342271"/>
                                  <a:pt x="2084937" y="313420"/>
                                  <a:pt x="2108426" y="254394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79" name="Freeform: Shape 478">
                            <a:extLst>
                              <a:ext uri="{FF2B5EF4-FFF2-40B4-BE49-F238E27FC236}">
                                <a16:creationId xmlns:a16="http://schemas.microsoft.com/office/drawing/2014/main" id="{7B5232C3-C077-445A-AB9A-9E9D097FA4B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133600" y="1501159"/>
                            <a:ext cx="4365593" cy="4365755"/>
                          </a:xfrm>
                          <a:custGeom>
                            <a:avLst/>
                            <a:gdLst>
                              <a:gd name="connsiteX0" fmla="*/ 4139270 w 4365593"/>
                              <a:gd name="connsiteY0" fmla="*/ 1502235 h 4365755"/>
                              <a:gd name="connsiteX1" fmla="*/ 4060308 w 4365593"/>
                              <a:gd name="connsiteY1" fmla="*/ 1644501 h 4365755"/>
                              <a:gd name="connsiteX2" fmla="*/ 4135479 w 4365593"/>
                              <a:gd name="connsiteY2" fmla="*/ 2182873 h 4365755"/>
                              <a:gd name="connsiteX3" fmla="*/ 2182863 w 4365593"/>
                              <a:gd name="connsiteY3" fmla="*/ 4135631 h 4365755"/>
                              <a:gd name="connsiteX4" fmla="*/ 230114 w 4365593"/>
                              <a:gd name="connsiteY4" fmla="*/ 2182873 h 4365755"/>
                              <a:gd name="connsiteX5" fmla="*/ 2182863 w 4365593"/>
                              <a:gd name="connsiteY5" fmla="*/ 230134 h 4365755"/>
                              <a:gd name="connsiteX6" fmla="*/ 2722150 w 4365593"/>
                              <a:gd name="connsiteY6" fmla="*/ 305648 h 4365755"/>
                              <a:gd name="connsiteX7" fmla="*/ 2864482 w 4365593"/>
                              <a:gd name="connsiteY7" fmla="*/ 226809 h 4365755"/>
                              <a:gd name="connsiteX8" fmla="*/ 2785643 w 4365593"/>
                              <a:gd name="connsiteY8" fmla="*/ 84468 h 4365755"/>
                              <a:gd name="connsiteX9" fmla="*/ 2182863 w 4365593"/>
                              <a:gd name="connsiteY9" fmla="*/ 0 h 4365755"/>
                              <a:gd name="connsiteX10" fmla="*/ 0 w 4365593"/>
                              <a:gd name="connsiteY10" fmla="*/ 2182882 h 4365755"/>
                              <a:gd name="connsiteX11" fmla="*/ 2182863 w 4365593"/>
                              <a:gd name="connsiteY11" fmla="*/ 4365755 h 4365755"/>
                              <a:gd name="connsiteX12" fmla="*/ 4365593 w 4365593"/>
                              <a:gd name="connsiteY12" fmla="*/ 2182882 h 4365755"/>
                              <a:gd name="connsiteX13" fmla="*/ 4281545 w 4365593"/>
                              <a:gd name="connsiteY13" fmla="*/ 1581207 h 4365755"/>
                              <a:gd name="connsiteX14" fmla="*/ 4139270 w 4365593"/>
                              <a:gd name="connsiteY14" fmla="*/ 1502235 h 436575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</a:cxnLst>
                            <a:rect l="l" t="t" r="r" b="b"/>
                            <a:pathLst>
                              <a:path w="4365593" h="4365755">
                                <a:moveTo>
                                  <a:pt x="4139270" y="1502235"/>
                                </a:moveTo>
                                <a:cubicBezTo>
                                  <a:pt x="4078176" y="1519723"/>
                                  <a:pt x="4042829" y="1583417"/>
                                  <a:pt x="4060308" y="1644501"/>
                                </a:cubicBezTo>
                                <a:cubicBezTo>
                                  <a:pt x="4110181" y="1818827"/>
                                  <a:pt x="4135479" y="1999974"/>
                                  <a:pt x="4135479" y="2182873"/>
                                </a:cubicBezTo>
                                <a:cubicBezTo>
                                  <a:pt x="4135479" y="3259617"/>
                                  <a:pt x="3259541" y="4135631"/>
                                  <a:pt x="2182863" y="4135631"/>
                                </a:cubicBezTo>
                                <a:cubicBezTo>
                                  <a:pt x="1106119" y="4135631"/>
                                  <a:pt x="230114" y="3259627"/>
                                  <a:pt x="230114" y="2182873"/>
                                </a:cubicBezTo>
                                <a:cubicBezTo>
                                  <a:pt x="230114" y="1106119"/>
                                  <a:pt x="1106110" y="230134"/>
                                  <a:pt x="2182863" y="230134"/>
                                </a:cubicBezTo>
                                <a:cubicBezTo>
                                  <a:pt x="2366182" y="230134"/>
                                  <a:pt x="2547633" y="255537"/>
                                  <a:pt x="2722150" y="305648"/>
                                </a:cubicBezTo>
                                <a:cubicBezTo>
                                  <a:pt x="2783234" y="323174"/>
                                  <a:pt x="2846956" y="287893"/>
                                  <a:pt x="2864482" y="226809"/>
                                </a:cubicBezTo>
                                <a:cubicBezTo>
                                  <a:pt x="2882018" y="165725"/>
                                  <a:pt x="2846727" y="102003"/>
                                  <a:pt x="2785643" y="84468"/>
                                </a:cubicBezTo>
                                <a:cubicBezTo>
                                  <a:pt x="2590486" y="28423"/>
                                  <a:pt x="2387670" y="0"/>
                                  <a:pt x="2182863" y="0"/>
                                </a:cubicBezTo>
                                <a:cubicBezTo>
                                  <a:pt x="979227" y="19"/>
                                  <a:pt x="0" y="979246"/>
                                  <a:pt x="0" y="2182882"/>
                                </a:cubicBezTo>
                                <a:cubicBezTo>
                                  <a:pt x="0" y="3386519"/>
                                  <a:pt x="979227" y="4365755"/>
                                  <a:pt x="2182863" y="4365755"/>
                                </a:cubicBezTo>
                                <a:cubicBezTo>
                                  <a:pt x="3386423" y="4365755"/>
                                  <a:pt x="4365593" y="3386528"/>
                                  <a:pt x="4365593" y="2182882"/>
                                </a:cubicBezTo>
                                <a:cubicBezTo>
                                  <a:pt x="4365593" y="1978552"/>
                                  <a:pt x="4337314" y="1776117"/>
                                  <a:pt x="4281545" y="1581207"/>
                                </a:cubicBezTo>
                                <a:cubicBezTo>
                                  <a:pt x="4264066" y="1520104"/>
                                  <a:pt x="4200401" y="1484795"/>
                                  <a:pt x="4139270" y="1502235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80" name="Freeform: Shape 479">
                            <a:extLst>
                              <a:ext uri="{FF2B5EF4-FFF2-40B4-BE49-F238E27FC236}">
                                <a16:creationId xmlns:a16="http://schemas.microsoft.com/office/drawing/2014/main" id="{B2548A9C-E94F-4966-B90F-2A702A4164E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512096" y="2879664"/>
                            <a:ext cx="1608610" cy="1608601"/>
                          </a:xfrm>
                          <a:custGeom>
                            <a:avLst/>
                            <a:gdLst>
                              <a:gd name="connsiteX0" fmla="*/ 804367 w 1608610"/>
                              <a:gd name="connsiteY0" fmla="*/ 230124 h 1608601"/>
                              <a:gd name="connsiteX1" fmla="*/ 855859 w 1608610"/>
                              <a:gd name="connsiteY1" fmla="*/ 232410 h 1608601"/>
                              <a:gd name="connsiteX2" fmla="*/ 980999 w 1608610"/>
                              <a:gd name="connsiteY2" fmla="*/ 128397 h 1608601"/>
                              <a:gd name="connsiteX3" fmla="*/ 876986 w 1608610"/>
                              <a:gd name="connsiteY3" fmla="*/ 3258 h 1608601"/>
                              <a:gd name="connsiteX4" fmla="*/ 804377 w 1608610"/>
                              <a:gd name="connsiteY4" fmla="*/ 0 h 1608601"/>
                              <a:gd name="connsiteX5" fmla="*/ 0 w 1608610"/>
                              <a:gd name="connsiteY5" fmla="*/ 804367 h 1608601"/>
                              <a:gd name="connsiteX6" fmla="*/ 804377 w 1608610"/>
                              <a:gd name="connsiteY6" fmla="*/ 1608601 h 1608601"/>
                              <a:gd name="connsiteX7" fmla="*/ 1608611 w 1608610"/>
                              <a:gd name="connsiteY7" fmla="*/ 804367 h 1608601"/>
                              <a:gd name="connsiteX8" fmla="*/ 1605496 w 1608610"/>
                              <a:gd name="connsiteY8" fmla="*/ 734120 h 1608601"/>
                              <a:gd name="connsiteX9" fmla="*/ 1480671 w 1608610"/>
                              <a:gd name="connsiteY9" fmla="*/ 629745 h 1608601"/>
                              <a:gd name="connsiteX10" fmla="*/ 1376296 w 1608610"/>
                              <a:gd name="connsiteY10" fmla="*/ 754580 h 1608601"/>
                              <a:gd name="connsiteX11" fmla="*/ 1378496 w 1608610"/>
                              <a:gd name="connsiteY11" fmla="*/ 804377 h 1608601"/>
                              <a:gd name="connsiteX12" fmla="*/ 804377 w 1608610"/>
                              <a:gd name="connsiteY12" fmla="*/ 1378496 h 1608601"/>
                              <a:gd name="connsiteX13" fmla="*/ 230114 w 1608610"/>
                              <a:gd name="connsiteY13" fmla="*/ 804377 h 1608601"/>
                              <a:gd name="connsiteX14" fmla="*/ 804367 w 1608610"/>
                              <a:gd name="connsiteY14" fmla="*/ 230124 h 160860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</a:cxnLst>
                            <a:rect l="l" t="t" r="r" b="b"/>
                            <a:pathLst>
                              <a:path w="1608610" h="1608601">
                                <a:moveTo>
                                  <a:pt x="804367" y="230124"/>
                                </a:moveTo>
                                <a:cubicBezTo>
                                  <a:pt x="822055" y="230124"/>
                                  <a:pt x="839372" y="230896"/>
                                  <a:pt x="855859" y="232410"/>
                                </a:cubicBezTo>
                                <a:cubicBezTo>
                                  <a:pt x="919191" y="238220"/>
                                  <a:pt x="975160" y="191681"/>
                                  <a:pt x="980999" y="128397"/>
                                </a:cubicBezTo>
                                <a:cubicBezTo>
                                  <a:pt x="986828" y="65132"/>
                                  <a:pt x="940260" y="9106"/>
                                  <a:pt x="876986" y="3258"/>
                                </a:cubicBezTo>
                                <a:cubicBezTo>
                                  <a:pt x="853516" y="1095"/>
                                  <a:pt x="829085" y="0"/>
                                  <a:pt x="804377" y="0"/>
                                </a:cubicBezTo>
                                <a:cubicBezTo>
                                  <a:pt x="360845" y="0"/>
                                  <a:pt x="0" y="360826"/>
                                  <a:pt x="0" y="804367"/>
                                </a:cubicBezTo>
                                <a:cubicBezTo>
                                  <a:pt x="0" y="1247832"/>
                                  <a:pt x="360845" y="1608601"/>
                                  <a:pt x="804377" y="1608601"/>
                                </a:cubicBezTo>
                                <a:cubicBezTo>
                                  <a:pt x="1247832" y="1608601"/>
                                  <a:pt x="1608611" y="1247832"/>
                                  <a:pt x="1608611" y="804367"/>
                                </a:cubicBezTo>
                                <a:cubicBezTo>
                                  <a:pt x="1608611" y="780917"/>
                                  <a:pt x="1607563" y="757276"/>
                                  <a:pt x="1605496" y="734120"/>
                                </a:cubicBezTo>
                                <a:cubicBezTo>
                                  <a:pt x="1599857" y="670827"/>
                                  <a:pt x="1543945" y="624345"/>
                                  <a:pt x="1480671" y="629745"/>
                                </a:cubicBezTo>
                                <a:cubicBezTo>
                                  <a:pt x="1417377" y="635394"/>
                                  <a:pt x="1370638" y="691287"/>
                                  <a:pt x="1376296" y="754580"/>
                                </a:cubicBezTo>
                                <a:cubicBezTo>
                                  <a:pt x="1377753" y="770963"/>
                                  <a:pt x="1378496" y="787718"/>
                                  <a:pt x="1378496" y="804377"/>
                                </a:cubicBezTo>
                                <a:cubicBezTo>
                                  <a:pt x="1378496" y="1120959"/>
                                  <a:pt x="1120940" y="1378496"/>
                                  <a:pt x="804377" y="1378496"/>
                                </a:cubicBezTo>
                                <a:cubicBezTo>
                                  <a:pt x="487728" y="1378496"/>
                                  <a:pt x="230114" y="1120940"/>
                                  <a:pt x="230114" y="804377"/>
                                </a:cubicBezTo>
                                <a:cubicBezTo>
                                  <a:pt x="230114" y="487728"/>
                                  <a:pt x="487718" y="230124"/>
                                  <a:pt x="804367" y="230124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81" name="Freeform: Shape 480">
                            <a:extLst>
                              <a:ext uri="{FF2B5EF4-FFF2-40B4-BE49-F238E27FC236}">
                                <a16:creationId xmlns:a16="http://schemas.microsoft.com/office/drawing/2014/main" id="{298A7350-0633-4623-B678-A0D3E545562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245942" y="991093"/>
                            <a:ext cx="2764451" cy="2764452"/>
                          </a:xfrm>
                          <a:custGeom>
                            <a:avLst/>
                            <a:gdLst>
                              <a:gd name="connsiteX0" fmla="*/ 2746827 w 2764451"/>
                              <a:gd name="connsiteY0" fmla="*/ 773546 h 2764452"/>
                              <a:gd name="connsiteX1" fmla="*/ 2534172 w 2764451"/>
                              <a:gd name="connsiteY1" fmla="*/ 631453 h 2764452"/>
                              <a:gd name="connsiteX2" fmla="*/ 2132988 w 2764451"/>
                              <a:gd name="connsiteY2" fmla="*/ 631453 h 2764452"/>
                              <a:gd name="connsiteX3" fmla="*/ 2132988 w 2764451"/>
                              <a:gd name="connsiteY3" fmla="*/ 230279 h 2764452"/>
                              <a:gd name="connsiteX4" fmla="*/ 1990894 w 2764451"/>
                              <a:gd name="connsiteY4" fmla="*/ 17623 h 2764452"/>
                              <a:gd name="connsiteX5" fmla="*/ 1740148 w 2764451"/>
                              <a:gd name="connsiteY5" fmla="*/ 67525 h 2764452"/>
                              <a:gd name="connsiteX6" fmla="*/ 1069817 w 2764451"/>
                              <a:gd name="connsiteY6" fmla="*/ 737866 h 2764452"/>
                              <a:gd name="connsiteX7" fmla="*/ 968766 w 2764451"/>
                              <a:gd name="connsiteY7" fmla="*/ 981877 h 2764452"/>
                              <a:gd name="connsiteX8" fmla="*/ 968766 w 2764451"/>
                              <a:gd name="connsiteY8" fmla="*/ 1632959 h 2764452"/>
                              <a:gd name="connsiteX9" fmla="*/ 33697 w 2764451"/>
                              <a:gd name="connsiteY9" fmla="*/ 2568028 h 2764452"/>
                              <a:gd name="connsiteX10" fmla="*/ 33697 w 2764451"/>
                              <a:gd name="connsiteY10" fmla="*/ 2730753 h 2764452"/>
                              <a:gd name="connsiteX11" fmla="*/ 115050 w 2764451"/>
                              <a:gd name="connsiteY11" fmla="*/ 2764452 h 2764452"/>
                              <a:gd name="connsiteX12" fmla="*/ 196403 w 2764451"/>
                              <a:gd name="connsiteY12" fmla="*/ 2730753 h 2764452"/>
                              <a:gd name="connsiteX13" fmla="*/ 1131482 w 2764451"/>
                              <a:gd name="connsiteY13" fmla="*/ 1795674 h 2764452"/>
                              <a:gd name="connsiteX14" fmla="*/ 1782563 w 2764451"/>
                              <a:gd name="connsiteY14" fmla="*/ 1795674 h 2764452"/>
                              <a:gd name="connsiteX15" fmla="*/ 2026575 w 2764451"/>
                              <a:gd name="connsiteY15" fmla="*/ 1694633 h 2764452"/>
                              <a:gd name="connsiteX16" fmla="*/ 2696916 w 2764451"/>
                              <a:gd name="connsiteY16" fmla="*/ 1024273 h 2764452"/>
                              <a:gd name="connsiteX17" fmla="*/ 2746827 w 2764451"/>
                              <a:gd name="connsiteY17" fmla="*/ 773546 h 2764452"/>
                              <a:gd name="connsiteX18" fmla="*/ 1198890 w 2764451"/>
                              <a:gd name="connsiteY18" fmla="*/ 981868 h 2764452"/>
                              <a:gd name="connsiteX19" fmla="*/ 1232542 w 2764451"/>
                              <a:gd name="connsiteY19" fmla="*/ 900581 h 2764452"/>
                              <a:gd name="connsiteX20" fmla="*/ 1902874 w 2764451"/>
                              <a:gd name="connsiteY20" fmla="*/ 230345 h 2764452"/>
                              <a:gd name="connsiteX21" fmla="*/ 1902874 w 2764451"/>
                              <a:gd name="connsiteY21" fmla="*/ 698861 h 2764452"/>
                              <a:gd name="connsiteX22" fmla="*/ 1198871 w 2764451"/>
                              <a:gd name="connsiteY22" fmla="*/ 1402863 h 2764452"/>
                              <a:gd name="connsiteX23" fmla="*/ 1198871 w 2764451"/>
                              <a:gd name="connsiteY23" fmla="*/ 981877 h 2764452"/>
                              <a:gd name="connsiteX24" fmla="*/ 1198890 w 2764451"/>
                              <a:gd name="connsiteY24" fmla="*/ 981877 h 2764452"/>
                              <a:gd name="connsiteX25" fmla="*/ 1863869 w 2764451"/>
                              <a:gd name="connsiteY25" fmla="*/ 1531908 h 2764452"/>
                              <a:gd name="connsiteX26" fmla="*/ 1782573 w 2764451"/>
                              <a:gd name="connsiteY26" fmla="*/ 1565560 h 2764452"/>
                              <a:gd name="connsiteX27" fmla="*/ 1361606 w 2764451"/>
                              <a:gd name="connsiteY27" fmla="*/ 1565560 h 2764452"/>
                              <a:gd name="connsiteX28" fmla="*/ 2065589 w 2764451"/>
                              <a:gd name="connsiteY28" fmla="*/ 861576 h 2764452"/>
                              <a:gd name="connsiteX29" fmla="*/ 2534143 w 2764451"/>
                              <a:gd name="connsiteY29" fmla="*/ 861634 h 2764452"/>
                              <a:gd name="connsiteX30" fmla="*/ 1863869 w 2764451"/>
                              <a:gd name="connsiteY30" fmla="*/ 1531908 h 276445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  <a:cxn ang="0">
                                <a:pos x="connsiteX17" y="connsiteY17"/>
                              </a:cxn>
                              <a:cxn ang="0">
                                <a:pos x="connsiteX18" y="connsiteY18"/>
                              </a:cxn>
                              <a:cxn ang="0">
                                <a:pos x="connsiteX19" y="connsiteY19"/>
                              </a:cxn>
                              <a:cxn ang="0">
                                <a:pos x="connsiteX20" y="connsiteY20"/>
                              </a:cxn>
                              <a:cxn ang="0">
                                <a:pos x="connsiteX21" y="connsiteY21"/>
                              </a:cxn>
                              <a:cxn ang="0">
                                <a:pos x="connsiteX22" y="connsiteY22"/>
                              </a:cxn>
                              <a:cxn ang="0">
                                <a:pos x="connsiteX23" y="connsiteY23"/>
                              </a:cxn>
                              <a:cxn ang="0">
                                <a:pos x="connsiteX24" y="connsiteY24"/>
                              </a:cxn>
                              <a:cxn ang="0">
                                <a:pos x="connsiteX25" y="connsiteY25"/>
                              </a:cxn>
                              <a:cxn ang="0">
                                <a:pos x="connsiteX26" y="connsiteY26"/>
                              </a:cxn>
                              <a:cxn ang="0">
                                <a:pos x="connsiteX27" y="connsiteY27"/>
                              </a:cxn>
                              <a:cxn ang="0">
                                <a:pos x="connsiteX28" y="connsiteY28"/>
                              </a:cxn>
                              <a:cxn ang="0">
                                <a:pos x="connsiteX29" y="connsiteY29"/>
                              </a:cxn>
                              <a:cxn ang="0">
                                <a:pos x="connsiteX30" y="connsiteY30"/>
                              </a:cxn>
                            </a:cxnLst>
                            <a:rect l="l" t="t" r="r" b="b"/>
                            <a:pathLst>
                              <a:path w="2764451" h="2764452">
                                <a:moveTo>
                                  <a:pt x="2746827" y="773546"/>
                                </a:moveTo>
                                <a:cubicBezTo>
                                  <a:pt x="2711079" y="687231"/>
                                  <a:pt x="2627602" y="631453"/>
                                  <a:pt x="2534172" y="631453"/>
                                </a:cubicBezTo>
                                <a:lnTo>
                                  <a:pt x="2132988" y="631453"/>
                                </a:lnTo>
                                <a:lnTo>
                                  <a:pt x="2132988" y="230279"/>
                                </a:lnTo>
                                <a:cubicBezTo>
                                  <a:pt x="2132988" y="136838"/>
                                  <a:pt x="2077210" y="53371"/>
                                  <a:pt x="1990894" y="17623"/>
                                </a:cubicBezTo>
                                <a:cubicBezTo>
                                  <a:pt x="1904617" y="-18114"/>
                                  <a:pt x="1806195" y="1479"/>
                                  <a:pt x="1740148" y="67525"/>
                                </a:cubicBezTo>
                                <a:lnTo>
                                  <a:pt x="1069817" y="737866"/>
                                </a:lnTo>
                                <a:cubicBezTo>
                                  <a:pt x="1004647" y="803026"/>
                                  <a:pt x="968766" y="889685"/>
                                  <a:pt x="968766" y="981877"/>
                                </a:cubicBezTo>
                                <a:lnTo>
                                  <a:pt x="968766" y="1632959"/>
                                </a:lnTo>
                                <a:lnTo>
                                  <a:pt x="33697" y="2568028"/>
                                </a:lnTo>
                                <a:cubicBezTo>
                                  <a:pt x="-11232" y="2612957"/>
                                  <a:pt x="-11232" y="2685814"/>
                                  <a:pt x="33697" y="2730753"/>
                                </a:cubicBezTo>
                                <a:cubicBezTo>
                                  <a:pt x="56157" y="2753213"/>
                                  <a:pt x="85608" y="2764452"/>
                                  <a:pt x="115050" y="2764452"/>
                                </a:cubicBezTo>
                                <a:cubicBezTo>
                                  <a:pt x="144492" y="2764452"/>
                                  <a:pt x="173943" y="2753213"/>
                                  <a:pt x="196403" y="2730753"/>
                                </a:cubicBezTo>
                                <a:lnTo>
                                  <a:pt x="1131482" y="1795674"/>
                                </a:lnTo>
                                <a:lnTo>
                                  <a:pt x="1782563" y="1795674"/>
                                </a:lnTo>
                                <a:cubicBezTo>
                                  <a:pt x="1874756" y="1795674"/>
                                  <a:pt x="1961424" y="1759784"/>
                                  <a:pt x="2026575" y="1694633"/>
                                </a:cubicBezTo>
                                <a:lnTo>
                                  <a:pt x="2696916" y="1024273"/>
                                </a:lnTo>
                                <a:cubicBezTo>
                                  <a:pt x="2762981" y="958217"/>
                                  <a:pt x="2782565" y="859814"/>
                                  <a:pt x="2746827" y="773546"/>
                                </a:cubicBezTo>
                                <a:close/>
                                <a:moveTo>
                                  <a:pt x="1198890" y="981868"/>
                                </a:moveTo>
                                <a:cubicBezTo>
                                  <a:pt x="1198890" y="951150"/>
                                  <a:pt x="1210844" y="922270"/>
                                  <a:pt x="1232542" y="900581"/>
                                </a:cubicBezTo>
                                <a:lnTo>
                                  <a:pt x="1902874" y="230345"/>
                                </a:lnTo>
                                <a:lnTo>
                                  <a:pt x="1902874" y="698861"/>
                                </a:lnTo>
                                <a:lnTo>
                                  <a:pt x="1198871" y="1402863"/>
                                </a:lnTo>
                                <a:lnTo>
                                  <a:pt x="1198871" y="981877"/>
                                </a:lnTo>
                                <a:lnTo>
                                  <a:pt x="1198890" y="981877"/>
                                </a:lnTo>
                                <a:close/>
                                <a:moveTo>
                                  <a:pt x="1863869" y="1531908"/>
                                </a:moveTo>
                                <a:cubicBezTo>
                                  <a:pt x="1842495" y="1553282"/>
                                  <a:pt x="1812853" y="1565560"/>
                                  <a:pt x="1782573" y="1565560"/>
                                </a:cubicBezTo>
                                <a:lnTo>
                                  <a:pt x="1361606" y="1565560"/>
                                </a:lnTo>
                                <a:lnTo>
                                  <a:pt x="2065589" y="861576"/>
                                </a:lnTo>
                                <a:lnTo>
                                  <a:pt x="2534143" y="861634"/>
                                </a:lnTo>
                                <a:lnTo>
                                  <a:pt x="1863869" y="1531908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81" name="Group 280">
                      <a:extLst>
                        <a:ext uri="{FF2B5EF4-FFF2-40B4-BE49-F238E27FC236}">
                          <a16:creationId xmlns:a16="http://schemas.microsoft.com/office/drawing/2014/main" id="{CB46BD19-CFC1-4878-A59A-0E87F640060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20792" y="4394201"/>
                      <a:ext cx="292523" cy="1977784"/>
                      <a:chOff x="6986612" y="4376088"/>
                      <a:chExt cx="297302" cy="2010093"/>
                    </a:xfrm>
                  </p:grpSpPr>
                  <p:grpSp>
                    <p:nvGrpSpPr>
                      <p:cNvPr id="443" name="Group 442">
                        <a:extLst>
                          <a:ext uri="{FF2B5EF4-FFF2-40B4-BE49-F238E27FC236}">
                            <a16:creationId xmlns:a16="http://schemas.microsoft.com/office/drawing/2014/main" id="{C9514116-62B2-498F-B05A-278594407BE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992561" y="6116114"/>
                        <a:ext cx="285404" cy="270067"/>
                        <a:chOff x="4286420" y="3484068"/>
                        <a:chExt cx="452678" cy="428353"/>
                      </a:xfrm>
                    </p:grpSpPr>
                    <p:sp>
                      <p:nvSpPr>
                        <p:cNvPr id="464" name="Rectangle 26">
                          <a:extLst>
                            <a:ext uri="{FF2B5EF4-FFF2-40B4-BE49-F238E27FC236}">
                              <a16:creationId xmlns:a16="http://schemas.microsoft.com/office/drawing/2014/main" id="{D7D8FA00-DF56-48F3-8FD6-F496276EDDE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9777919">
                          <a:off x="4290609" y="3696308"/>
                          <a:ext cx="142754" cy="107102"/>
                        </a:xfrm>
                        <a:custGeom>
                          <a:avLst/>
                          <a:gdLst>
                            <a:gd name="connsiteX0" fmla="*/ 0 w 108016"/>
                            <a:gd name="connsiteY0" fmla="*/ 0 h 107102"/>
                            <a:gd name="connsiteX1" fmla="*/ 108016 w 108016"/>
                            <a:gd name="connsiteY1" fmla="*/ 0 h 107102"/>
                            <a:gd name="connsiteX2" fmla="*/ 108016 w 108016"/>
                            <a:gd name="connsiteY2" fmla="*/ 107102 h 107102"/>
                            <a:gd name="connsiteX3" fmla="*/ 0 w 108016"/>
                            <a:gd name="connsiteY3" fmla="*/ 107102 h 107102"/>
                            <a:gd name="connsiteX4" fmla="*/ 0 w 108016"/>
                            <a:gd name="connsiteY4" fmla="*/ 0 h 107102"/>
                            <a:gd name="connsiteX0" fmla="*/ 32016 w 140032"/>
                            <a:gd name="connsiteY0" fmla="*/ 0 h 107102"/>
                            <a:gd name="connsiteX1" fmla="*/ 140032 w 140032"/>
                            <a:gd name="connsiteY1" fmla="*/ 0 h 107102"/>
                            <a:gd name="connsiteX2" fmla="*/ 140032 w 140032"/>
                            <a:gd name="connsiteY2" fmla="*/ 107102 h 107102"/>
                            <a:gd name="connsiteX3" fmla="*/ 32016 w 140032"/>
                            <a:gd name="connsiteY3" fmla="*/ 107102 h 107102"/>
                            <a:gd name="connsiteX4" fmla="*/ 32016 w 140032"/>
                            <a:gd name="connsiteY4" fmla="*/ 0 h 107102"/>
                            <a:gd name="connsiteX0" fmla="*/ 34738 w 142754"/>
                            <a:gd name="connsiteY0" fmla="*/ 0 h 107102"/>
                            <a:gd name="connsiteX1" fmla="*/ 142754 w 142754"/>
                            <a:gd name="connsiteY1" fmla="*/ 0 h 107102"/>
                            <a:gd name="connsiteX2" fmla="*/ 142754 w 142754"/>
                            <a:gd name="connsiteY2" fmla="*/ 107102 h 107102"/>
                            <a:gd name="connsiteX3" fmla="*/ 34738 w 142754"/>
                            <a:gd name="connsiteY3" fmla="*/ 107102 h 107102"/>
                            <a:gd name="connsiteX4" fmla="*/ 34738 w 142754"/>
                            <a:gd name="connsiteY4" fmla="*/ 0 h 10710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42754" h="107102">
                              <a:moveTo>
                                <a:pt x="34738" y="0"/>
                              </a:moveTo>
                              <a:lnTo>
                                <a:pt x="142754" y="0"/>
                              </a:lnTo>
                              <a:lnTo>
                                <a:pt x="142754" y="107102"/>
                              </a:lnTo>
                              <a:lnTo>
                                <a:pt x="34738" y="107102"/>
                              </a:lnTo>
                              <a:cubicBezTo>
                                <a:pt x="23198" y="100518"/>
                                <a:pt x="-37299" y="59729"/>
                                <a:pt x="34738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>
                          <a:noFill/>
                        </a:ln>
                        <a:effectLst/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grpSp>
                      <p:nvGrpSpPr>
                        <p:cNvPr id="465" name="Group 464">
                          <a:extLst>
                            <a:ext uri="{FF2B5EF4-FFF2-40B4-BE49-F238E27FC236}">
                              <a16:creationId xmlns:a16="http://schemas.microsoft.com/office/drawing/2014/main" id="{4DB80226-C0CE-431D-96FC-2BE5B95397C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286420" y="3484068"/>
                          <a:ext cx="452678" cy="428353"/>
                          <a:chOff x="4286420" y="3484068"/>
                          <a:chExt cx="452678" cy="428353"/>
                        </a:xfrm>
                      </p:grpSpPr>
                      <p:sp>
                        <p:nvSpPr>
                          <p:cNvPr id="466" name="Freeform: Shape 465">
                            <a:extLst>
                              <a:ext uri="{FF2B5EF4-FFF2-40B4-BE49-F238E27FC236}">
                                <a16:creationId xmlns:a16="http://schemas.microsoft.com/office/drawing/2014/main" id="{FBD34E38-1E99-4AE4-90DD-7D3A05B1E18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394253" y="3740091"/>
                            <a:ext cx="17684" cy="17683"/>
                          </a:xfrm>
                          <a:custGeom>
                            <a:avLst/>
                            <a:gdLst>
                              <a:gd name="connsiteX0" fmla="*/ 142888 w 190508"/>
                              <a:gd name="connsiteY0" fmla="*/ 177724 h 190499"/>
                              <a:gd name="connsiteX1" fmla="*/ 177749 w 190508"/>
                              <a:gd name="connsiteY1" fmla="*/ 47612 h 190499"/>
                              <a:gd name="connsiteX2" fmla="*/ 47638 w 190508"/>
                              <a:gd name="connsiteY2" fmla="*/ 12751 h 190499"/>
                              <a:gd name="connsiteX3" fmla="*/ 12776 w 190508"/>
                              <a:gd name="connsiteY3" fmla="*/ 142862 h 190499"/>
                              <a:gd name="connsiteX4" fmla="*/ 142888 w 190508"/>
                              <a:gd name="connsiteY4" fmla="*/ 177724 h 19049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90508" h="190499">
                                <a:moveTo>
                                  <a:pt x="142888" y="177724"/>
                                </a:moveTo>
                                <a:cubicBezTo>
                                  <a:pt x="188427" y="151463"/>
                                  <a:pt x="204019" y="93151"/>
                                  <a:pt x="177749" y="47612"/>
                                </a:cubicBezTo>
                                <a:cubicBezTo>
                                  <a:pt x="151441" y="2111"/>
                                  <a:pt x="93177" y="-13519"/>
                                  <a:pt x="47638" y="12751"/>
                                </a:cubicBezTo>
                                <a:cubicBezTo>
                                  <a:pt x="2099" y="39059"/>
                                  <a:pt x="-13532" y="97361"/>
                                  <a:pt x="12776" y="142862"/>
                                </a:cubicBezTo>
                                <a:cubicBezTo>
                                  <a:pt x="39046" y="188401"/>
                                  <a:pt x="97349" y="204032"/>
                                  <a:pt x="142888" y="17772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67" name="Freeform: Shape 466">
                            <a:extLst>
                              <a:ext uri="{FF2B5EF4-FFF2-40B4-BE49-F238E27FC236}">
                                <a16:creationId xmlns:a16="http://schemas.microsoft.com/office/drawing/2014/main" id="{73A293A8-14CA-4613-9D47-0782192DB91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286420" y="3503833"/>
                            <a:ext cx="373265" cy="408588"/>
                          </a:xfrm>
                          <a:custGeom>
                            <a:avLst/>
                            <a:gdLst>
                              <a:gd name="connsiteX0" fmla="*/ 914250 w 4021260"/>
                              <a:gd name="connsiteY0" fmla="*/ 3380408 h 4401823"/>
                              <a:gd name="connsiteX1" fmla="*/ 1393925 w 4021260"/>
                              <a:gd name="connsiteY1" fmla="*/ 4211274 h 4401823"/>
                              <a:gd name="connsiteX2" fmla="*/ 1914409 w 4021260"/>
                              <a:gd name="connsiteY2" fmla="*/ 4350768 h 4401823"/>
                              <a:gd name="connsiteX3" fmla="*/ 2053827 w 4021260"/>
                              <a:gd name="connsiteY3" fmla="*/ 3830312 h 4401823"/>
                              <a:gd name="connsiteX4" fmla="*/ 1768077 w 4021260"/>
                              <a:gd name="connsiteY4" fmla="*/ 3335317 h 4401823"/>
                              <a:gd name="connsiteX5" fmla="*/ 2015536 w 4021260"/>
                              <a:gd name="connsiteY5" fmla="*/ 3192442 h 4401823"/>
                              <a:gd name="connsiteX6" fmla="*/ 2050407 w 4021260"/>
                              <a:gd name="connsiteY6" fmla="*/ 3062321 h 4401823"/>
                              <a:gd name="connsiteX7" fmla="*/ 1926544 w 4021260"/>
                              <a:gd name="connsiteY7" fmla="*/ 2847789 h 4401823"/>
                              <a:gd name="connsiteX8" fmla="*/ 3750953 w 4021260"/>
                              <a:gd name="connsiteY8" fmla="*/ 2489935 h 4401823"/>
                              <a:gd name="connsiteX9" fmla="*/ 3982563 w 4021260"/>
                              <a:gd name="connsiteY9" fmla="*/ 2061786 h 4401823"/>
                              <a:gd name="connsiteX10" fmla="*/ 3666009 w 4021260"/>
                              <a:gd name="connsiteY10" fmla="*/ 1513508 h 4401823"/>
                              <a:gd name="connsiteX11" fmla="*/ 3868301 w 4021260"/>
                              <a:gd name="connsiteY11" fmla="*/ 1207108 h 4401823"/>
                              <a:gd name="connsiteX12" fmla="*/ 3871320 w 4021260"/>
                              <a:gd name="connsiteY12" fmla="*/ 1106981 h 4401823"/>
                              <a:gd name="connsiteX13" fmla="*/ 3680820 w 4021260"/>
                              <a:gd name="connsiteY13" fmla="*/ 777035 h 4401823"/>
                              <a:gd name="connsiteX14" fmla="*/ 3592600 w 4021260"/>
                              <a:gd name="connsiteY14" fmla="*/ 729592 h 4401823"/>
                              <a:gd name="connsiteX15" fmla="*/ 3226145 w 4021260"/>
                              <a:gd name="connsiteY15" fmla="*/ 751584 h 4401823"/>
                              <a:gd name="connsiteX16" fmla="*/ 2874729 w 4021260"/>
                              <a:gd name="connsiteY16" fmla="*/ 142875 h 4401823"/>
                              <a:gd name="connsiteX17" fmla="*/ 2630832 w 4021260"/>
                              <a:gd name="connsiteY17" fmla="*/ 37 h 4401823"/>
                              <a:gd name="connsiteX18" fmla="*/ 2627184 w 4021260"/>
                              <a:gd name="connsiteY18" fmla="*/ 0 h 4401823"/>
                              <a:gd name="connsiteX19" fmla="*/ 2386611 w 4021260"/>
                              <a:gd name="connsiteY19" fmla="*/ 131750 h 4401823"/>
                              <a:gd name="connsiteX20" fmla="*/ 1142332 w 4021260"/>
                              <a:gd name="connsiteY20" fmla="*/ 1716848 h 4401823"/>
                              <a:gd name="connsiteX21" fmla="*/ 333411 w 4021260"/>
                              <a:gd name="connsiteY21" fmla="*/ 2183868 h 4401823"/>
                              <a:gd name="connsiteX22" fmla="*/ 89370 w 4021260"/>
                              <a:gd name="connsiteY22" fmla="*/ 3094658 h 4401823"/>
                              <a:gd name="connsiteX23" fmla="*/ 914250 w 4021260"/>
                              <a:gd name="connsiteY23" fmla="*/ 3380408 h 4401823"/>
                              <a:gd name="connsiteX24" fmla="*/ 1888892 w 4021260"/>
                              <a:gd name="connsiteY24" fmla="*/ 3925600 h 4401823"/>
                              <a:gd name="connsiteX25" fmla="*/ 1819083 w 4021260"/>
                              <a:gd name="connsiteY25" fmla="*/ 4185795 h 4401823"/>
                              <a:gd name="connsiteX26" fmla="*/ 1558898 w 4021260"/>
                              <a:gd name="connsiteY26" fmla="*/ 4116062 h 4401823"/>
                              <a:gd name="connsiteX27" fmla="*/ 1082648 w 4021260"/>
                              <a:gd name="connsiteY27" fmla="*/ 3291073 h 4401823"/>
                              <a:gd name="connsiteX28" fmla="*/ 1412604 w 4021260"/>
                              <a:gd name="connsiteY28" fmla="*/ 3100573 h 4401823"/>
                              <a:gd name="connsiteX29" fmla="*/ 1888892 w 4021260"/>
                              <a:gd name="connsiteY29" fmla="*/ 3925600 h 4401823"/>
                              <a:gd name="connsiteX30" fmla="*/ 1672827 w 4021260"/>
                              <a:gd name="connsiteY30" fmla="*/ 3170296 h 4401823"/>
                              <a:gd name="connsiteX31" fmla="*/ 1577577 w 4021260"/>
                              <a:gd name="connsiteY31" fmla="*/ 3005323 h 4401823"/>
                              <a:gd name="connsiteX32" fmla="*/ 1742550 w 4021260"/>
                              <a:gd name="connsiteY32" fmla="*/ 2910073 h 4401823"/>
                              <a:gd name="connsiteX33" fmla="*/ 1837800 w 4021260"/>
                              <a:gd name="connsiteY33" fmla="*/ 3075046 h 4401823"/>
                              <a:gd name="connsiteX34" fmla="*/ 3545270 w 4021260"/>
                              <a:gd name="connsiteY34" fmla="*/ 923254 h 4401823"/>
                              <a:gd name="connsiteX35" fmla="*/ 3676906 w 4021260"/>
                              <a:gd name="connsiteY35" fmla="*/ 1151263 h 4401823"/>
                              <a:gd name="connsiteX36" fmla="*/ 3559520 w 4021260"/>
                              <a:gd name="connsiteY36" fmla="*/ 1329038 h 4401823"/>
                              <a:gd name="connsiteX37" fmla="*/ 3332634 w 4021260"/>
                              <a:gd name="connsiteY37" fmla="*/ 936017 h 4401823"/>
                              <a:gd name="connsiteX38" fmla="*/ 2545926 w 4021260"/>
                              <a:gd name="connsiteY38" fmla="*/ 236190 h 4401823"/>
                              <a:gd name="connsiteX39" fmla="*/ 2628489 w 4021260"/>
                              <a:gd name="connsiteY39" fmla="*/ 190500 h 4401823"/>
                              <a:gd name="connsiteX40" fmla="*/ 2709709 w 4021260"/>
                              <a:gd name="connsiteY40" fmla="*/ 238088 h 4401823"/>
                              <a:gd name="connsiteX41" fmla="*/ 3817590 w 4021260"/>
                              <a:gd name="connsiteY41" fmla="*/ 2157036 h 4401823"/>
                              <a:gd name="connsiteX42" fmla="*/ 3737447 w 4021260"/>
                              <a:gd name="connsiteY42" fmla="*/ 2299845 h 4401823"/>
                              <a:gd name="connsiteX43" fmla="*/ 3685202 w 4021260"/>
                              <a:gd name="connsiteY43" fmla="*/ 2308694 h 4401823"/>
                              <a:gd name="connsiteX44" fmla="*/ 2513294 w 4021260"/>
                              <a:gd name="connsiteY44" fmla="*/ 278866 h 4401823"/>
                              <a:gd name="connsiteX45" fmla="*/ 2545926 w 4021260"/>
                              <a:gd name="connsiteY45" fmla="*/ 236190 h 4401823"/>
                              <a:gd name="connsiteX46" fmla="*/ 2386535 w 4021260"/>
                              <a:gd name="connsiteY46" fmla="*/ 440345 h 4401823"/>
                              <a:gd name="connsiteX47" fmla="*/ 3487596 w 4021260"/>
                              <a:gd name="connsiteY47" fmla="*/ 2347470 h 4401823"/>
                              <a:gd name="connsiteX48" fmla="*/ 1825855 w 4021260"/>
                              <a:gd name="connsiteY48" fmla="*/ 2673396 h 4401823"/>
                              <a:gd name="connsiteX49" fmla="*/ 1320592 w 4021260"/>
                              <a:gd name="connsiteY49" fmla="*/ 1798249 h 4401823"/>
                              <a:gd name="connsiteX50" fmla="*/ 254346 w 4021260"/>
                              <a:gd name="connsiteY50" fmla="*/ 2999408 h 4401823"/>
                              <a:gd name="connsiteX51" fmla="*/ 190424 w 4021260"/>
                              <a:gd name="connsiteY51" fmla="*/ 2761769 h 4401823"/>
                              <a:gd name="connsiteX52" fmla="*/ 428661 w 4021260"/>
                              <a:gd name="connsiteY52" fmla="*/ 2348841 h 4401823"/>
                              <a:gd name="connsiteX53" fmla="*/ 1171050 w 4021260"/>
                              <a:gd name="connsiteY53" fmla="*/ 1920216 h 4401823"/>
                              <a:gd name="connsiteX54" fmla="*/ 1647300 w 4021260"/>
                              <a:gd name="connsiteY54" fmla="*/ 2745100 h 4401823"/>
                              <a:gd name="connsiteX55" fmla="*/ 904911 w 4021260"/>
                              <a:gd name="connsiteY55" fmla="*/ 3173763 h 4401823"/>
                              <a:gd name="connsiteX56" fmla="*/ 254346 w 4021260"/>
                              <a:gd name="connsiteY56" fmla="*/ 2999408 h 440182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  <a:cxn ang="0">
                                <a:pos x="connsiteX17" y="connsiteY17"/>
                              </a:cxn>
                              <a:cxn ang="0">
                                <a:pos x="connsiteX18" y="connsiteY18"/>
                              </a:cxn>
                              <a:cxn ang="0">
                                <a:pos x="connsiteX19" y="connsiteY19"/>
                              </a:cxn>
                              <a:cxn ang="0">
                                <a:pos x="connsiteX20" y="connsiteY20"/>
                              </a:cxn>
                              <a:cxn ang="0">
                                <a:pos x="connsiteX21" y="connsiteY21"/>
                              </a:cxn>
                              <a:cxn ang="0">
                                <a:pos x="connsiteX22" y="connsiteY22"/>
                              </a:cxn>
                              <a:cxn ang="0">
                                <a:pos x="connsiteX23" y="connsiteY23"/>
                              </a:cxn>
                              <a:cxn ang="0">
                                <a:pos x="connsiteX24" y="connsiteY24"/>
                              </a:cxn>
                              <a:cxn ang="0">
                                <a:pos x="connsiteX25" y="connsiteY25"/>
                              </a:cxn>
                              <a:cxn ang="0">
                                <a:pos x="connsiteX26" y="connsiteY26"/>
                              </a:cxn>
                              <a:cxn ang="0">
                                <a:pos x="connsiteX27" y="connsiteY27"/>
                              </a:cxn>
                              <a:cxn ang="0">
                                <a:pos x="connsiteX28" y="connsiteY28"/>
                              </a:cxn>
                              <a:cxn ang="0">
                                <a:pos x="connsiteX29" y="connsiteY29"/>
                              </a:cxn>
                              <a:cxn ang="0">
                                <a:pos x="connsiteX30" y="connsiteY30"/>
                              </a:cxn>
                              <a:cxn ang="0">
                                <a:pos x="connsiteX31" y="connsiteY31"/>
                              </a:cxn>
                              <a:cxn ang="0">
                                <a:pos x="connsiteX32" y="connsiteY32"/>
                              </a:cxn>
                              <a:cxn ang="0">
                                <a:pos x="connsiteX33" y="connsiteY33"/>
                              </a:cxn>
                              <a:cxn ang="0">
                                <a:pos x="connsiteX34" y="connsiteY34"/>
                              </a:cxn>
                              <a:cxn ang="0">
                                <a:pos x="connsiteX35" y="connsiteY35"/>
                              </a:cxn>
                              <a:cxn ang="0">
                                <a:pos x="connsiteX36" y="connsiteY36"/>
                              </a:cxn>
                              <a:cxn ang="0">
                                <a:pos x="connsiteX37" y="connsiteY37"/>
                              </a:cxn>
                              <a:cxn ang="0">
                                <a:pos x="connsiteX38" y="connsiteY38"/>
                              </a:cxn>
                              <a:cxn ang="0">
                                <a:pos x="connsiteX39" y="connsiteY39"/>
                              </a:cxn>
                              <a:cxn ang="0">
                                <a:pos x="connsiteX40" y="connsiteY40"/>
                              </a:cxn>
                              <a:cxn ang="0">
                                <a:pos x="connsiteX41" y="connsiteY41"/>
                              </a:cxn>
                              <a:cxn ang="0">
                                <a:pos x="connsiteX42" y="connsiteY42"/>
                              </a:cxn>
                              <a:cxn ang="0">
                                <a:pos x="connsiteX43" y="connsiteY43"/>
                              </a:cxn>
                              <a:cxn ang="0">
                                <a:pos x="connsiteX44" y="connsiteY44"/>
                              </a:cxn>
                              <a:cxn ang="0">
                                <a:pos x="connsiteX45" y="connsiteY45"/>
                              </a:cxn>
                              <a:cxn ang="0">
                                <a:pos x="connsiteX46" y="connsiteY46"/>
                              </a:cxn>
                              <a:cxn ang="0">
                                <a:pos x="connsiteX47" y="connsiteY47"/>
                              </a:cxn>
                              <a:cxn ang="0">
                                <a:pos x="connsiteX48" y="connsiteY48"/>
                              </a:cxn>
                              <a:cxn ang="0">
                                <a:pos x="connsiteX49" y="connsiteY49"/>
                              </a:cxn>
                              <a:cxn ang="0">
                                <a:pos x="connsiteX50" y="connsiteY50"/>
                              </a:cxn>
                              <a:cxn ang="0">
                                <a:pos x="connsiteX51" y="connsiteY51"/>
                              </a:cxn>
                              <a:cxn ang="0">
                                <a:pos x="connsiteX52" y="connsiteY52"/>
                              </a:cxn>
                              <a:cxn ang="0">
                                <a:pos x="connsiteX53" y="connsiteY53"/>
                              </a:cxn>
                              <a:cxn ang="0">
                                <a:pos x="connsiteX54" y="connsiteY54"/>
                              </a:cxn>
                              <a:cxn ang="0">
                                <a:pos x="connsiteX55" y="connsiteY55"/>
                              </a:cxn>
                              <a:cxn ang="0">
                                <a:pos x="connsiteX56" y="connsiteY56"/>
                              </a:cxn>
                            </a:cxnLst>
                            <a:rect l="l" t="t" r="r" b="b"/>
                            <a:pathLst>
                              <a:path w="4021260" h="4401823">
                                <a:moveTo>
                                  <a:pt x="914250" y="3380408"/>
                                </a:moveTo>
                                <a:lnTo>
                                  <a:pt x="1393925" y="4211274"/>
                                </a:lnTo>
                                <a:cubicBezTo>
                                  <a:pt x="1497433" y="4390763"/>
                                  <a:pt x="1730272" y="4457219"/>
                                  <a:pt x="1914409" y="4350768"/>
                                </a:cubicBezTo>
                                <a:cubicBezTo>
                                  <a:pt x="2096613" y="4245469"/>
                                  <a:pt x="2159230" y="4012668"/>
                                  <a:pt x="2053827" y="3830312"/>
                                </a:cubicBezTo>
                                <a:lnTo>
                                  <a:pt x="1768077" y="3335317"/>
                                </a:lnTo>
                                <a:lnTo>
                                  <a:pt x="2015536" y="3192442"/>
                                </a:lnTo>
                                <a:cubicBezTo>
                                  <a:pt x="2061085" y="3166096"/>
                                  <a:pt x="2076706" y="3107869"/>
                                  <a:pt x="2050407" y="3062321"/>
                                </a:cubicBezTo>
                                <a:lnTo>
                                  <a:pt x="1926544" y="2847789"/>
                                </a:lnTo>
                                <a:cubicBezTo>
                                  <a:pt x="1941317" y="2844922"/>
                                  <a:pt x="2038425" y="2825872"/>
                                  <a:pt x="3750953" y="2489935"/>
                                </a:cubicBezTo>
                                <a:cubicBezTo>
                                  <a:pt x="3962656" y="2478438"/>
                                  <a:pt x="4089500" y="2246895"/>
                                  <a:pt x="3982563" y="2061786"/>
                                </a:cubicBezTo>
                                <a:lnTo>
                                  <a:pt x="3666009" y="1513508"/>
                                </a:lnTo>
                                <a:lnTo>
                                  <a:pt x="3868301" y="1207108"/>
                                </a:lnTo>
                                <a:cubicBezTo>
                                  <a:pt x="3888170" y="1176971"/>
                                  <a:pt x="3889361" y="1138233"/>
                                  <a:pt x="3871320" y="1106981"/>
                                </a:cubicBezTo>
                                <a:lnTo>
                                  <a:pt x="3680820" y="777035"/>
                                </a:lnTo>
                                <a:cubicBezTo>
                                  <a:pt x="3662771" y="745774"/>
                                  <a:pt x="3628500" y="727472"/>
                                  <a:pt x="3592600" y="729592"/>
                                </a:cubicBezTo>
                                <a:lnTo>
                                  <a:pt x="3226145" y="751584"/>
                                </a:lnTo>
                                <a:lnTo>
                                  <a:pt x="2874729" y="142875"/>
                                </a:lnTo>
                                <a:cubicBezTo>
                                  <a:pt x="2823828" y="54694"/>
                                  <a:pt x="2732635" y="1302"/>
                                  <a:pt x="2630832" y="37"/>
                                </a:cubicBezTo>
                                <a:cubicBezTo>
                                  <a:pt x="2629604" y="0"/>
                                  <a:pt x="2628413" y="0"/>
                                  <a:pt x="2627184" y="0"/>
                                </a:cubicBezTo>
                                <a:cubicBezTo>
                                  <a:pt x="2528810" y="0"/>
                                  <a:pt x="2439513" y="48964"/>
                                  <a:pt x="2386611" y="131750"/>
                                </a:cubicBezTo>
                                <a:lnTo>
                                  <a:pt x="1142332" y="1716848"/>
                                </a:lnTo>
                                <a:lnTo>
                                  <a:pt x="333411" y="2183868"/>
                                </a:lnTo>
                                <a:cubicBezTo>
                                  <a:pt x="15253" y="2367482"/>
                                  <a:pt x="-94954" y="2775647"/>
                                  <a:pt x="89370" y="3094658"/>
                                </a:cubicBezTo>
                                <a:cubicBezTo>
                                  <a:pt x="257769" y="3386361"/>
                                  <a:pt x="612798" y="3501109"/>
                                  <a:pt x="914250" y="3380408"/>
                                </a:cubicBezTo>
                                <a:close/>
                                <a:moveTo>
                                  <a:pt x="1888892" y="3925600"/>
                                </a:moveTo>
                                <a:cubicBezTo>
                                  <a:pt x="1941498" y="4016612"/>
                                  <a:pt x="1910361" y="4133064"/>
                                  <a:pt x="1819083" y="4185795"/>
                                </a:cubicBezTo>
                                <a:cubicBezTo>
                                  <a:pt x="1727519" y="4238735"/>
                                  <a:pt x="1610914" y="4206216"/>
                                  <a:pt x="1558898" y="4116062"/>
                                </a:cubicBezTo>
                                <a:lnTo>
                                  <a:pt x="1082648" y="3291073"/>
                                </a:lnTo>
                                <a:lnTo>
                                  <a:pt x="1412604" y="3100573"/>
                                </a:lnTo>
                                <a:cubicBezTo>
                                  <a:pt x="1963787" y="4055378"/>
                                  <a:pt x="1880034" y="3910313"/>
                                  <a:pt x="1888892" y="3925600"/>
                                </a:cubicBezTo>
                                <a:close/>
                                <a:moveTo>
                                  <a:pt x="1672827" y="3170296"/>
                                </a:moveTo>
                                <a:lnTo>
                                  <a:pt x="1577577" y="3005323"/>
                                </a:lnTo>
                                <a:lnTo>
                                  <a:pt x="1742550" y="2910073"/>
                                </a:lnTo>
                                <a:lnTo>
                                  <a:pt x="1837800" y="3075046"/>
                                </a:lnTo>
                                <a:close/>
                                <a:moveTo>
                                  <a:pt x="3545270" y="923254"/>
                                </a:moveTo>
                                <a:lnTo>
                                  <a:pt x="3676906" y="1151263"/>
                                </a:lnTo>
                                <a:lnTo>
                                  <a:pt x="3559520" y="1329038"/>
                                </a:lnTo>
                                <a:lnTo>
                                  <a:pt x="3332634" y="936017"/>
                                </a:lnTo>
                                <a:close/>
                                <a:moveTo>
                                  <a:pt x="2545926" y="236190"/>
                                </a:moveTo>
                                <a:cubicBezTo>
                                  <a:pt x="2571491" y="194369"/>
                                  <a:pt x="2612039" y="190053"/>
                                  <a:pt x="2628489" y="190500"/>
                                </a:cubicBezTo>
                                <a:cubicBezTo>
                                  <a:pt x="2644748" y="190686"/>
                                  <a:pt x="2685268" y="195746"/>
                                  <a:pt x="2709709" y="238088"/>
                                </a:cubicBezTo>
                                <a:lnTo>
                                  <a:pt x="3817590" y="2157036"/>
                                </a:lnTo>
                                <a:cubicBezTo>
                                  <a:pt x="3853680" y="2219511"/>
                                  <a:pt x="3809808" y="2298054"/>
                                  <a:pt x="3737447" y="2299845"/>
                                </a:cubicBezTo>
                                <a:cubicBezTo>
                                  <a:pt x="3724464" y="2300140"/>
                                  <a:pt x="3718473" y="2302483"/>
                                  <a:pt x="3685202" y="2308694"/>
                                </a:cubicBezTo>
                                <a:lnTo>
                                  <a:pt x="2513294" y="278866"/>
                                </a:lnTo>
                                <a:cubicBezTo>
                                  <a:pt x="2537887" y="247240"/>
                                  <a:pt x="2541050" y="244190"/>
                                  <a:pt x="2545926" y="236190"/>
                                </a:cubicBezTo>
                                <a:close/>
                                <a:moveTo>
                                  <a:pt x="2386535" y="440345"/>
                                </a:moveTo>
                                <a:lnTo>
                                  <a:pt x="3487596" y="2347470"/>
                                </a:lnTo>
                                <a:lnTo>
                                  <a:pt x="1825855" y="2673396"/>
                                </a:lnTo>
                                <a:lnTo>
                                  <a:pt x="1320592" y="1798249"/>
                                </a:lnTo>
                                <a:close/>
                                <a:moveTo>
                                  <a:pt x="254346" y="2999408"/>
                                </a:moveTo>
                                <a:cubicBezTo>
                                  <a:pt x="212525" y="2927037"/>
                                  <a:pt x="190424" y="2844884"/>
                                  <a:pt x="190424" y="2761769"/>
                                </a:cubicBezTo>
                                <a:cubicBezTo>
                                  <a:pt x="190424" y="2591881"/>
                                  <a:pt x="281730" y="2433671"/>
                                  <a:pt x="428661" y="2348841"/>
                                </a:cubicBezTo>
                                <a:lnTo>
                                  <a:pt x="1171050" y="1920216"/>
                                </a:lnTo>
                                <a:lnTo>
                                  <a:pt x="1647300" y="2745100"/>
                                </a:lnTo>
                                <a:lnTo>
                                  <a:pt x="904911" y="3173763"/>
                                </a:lnTo>
                                <a:cubicBezTo>
                                  <a:pt x="677464" y="3305027"/>
                                  <a:pt x="385650" y="3226818"/>
                                  <a:pt x="254346" y="299940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68" name="Freeform: Shape 467">
                            <a:extLst>
                              <a:ext uri="{FF2B5EF4-FFF2-40B4-BE49-F238E27FC236}">
                                <a16:creationId xmlns:a16="http://schemas.microsoft.com/office/drawing/2014/main" id="{F2CE34C1-3434-4E3F-8A64-FFC094C71E1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324157" y="3757771"/>
                            <a:ext cx="57153" cy="28889"/>
                          </a:xfrm>
                          <a:custGeom>
                            <a:avLst/>
                            <a:gdLst>
                              <a:gd name="connsiteX0" fmla="*/ 602950 w 615725"/>
                              <a:gd name="connsiteY0" fmla="*/ 47638 h 311231"/>
                              <a:gd name="connsiteX1" fmla="*/ 472840 w 615725"/>
                              <a:gd name="connsiteY1" fmla="*/ 12776 h 311231"/>
                              <a:gd name="connsiteX2" fmla="*/ 307864 w 615725"/>
                              <a:gd name="connsiteY2" fmla="*/ 108026 h 311231"/>
                              <a:gd name="connsiteX3" fmla="*/ 177752 w 615725"/>
                              <a:gd name="connsiteY3" fmla="*/ 73164 h 311231"/>
                              <a:gd name="connsiteX4" fmla="*/ 47638 w 615725"/>
                              <a:gd name="connsiteY4" fmla="*/ 38303 h 311231"/>
                              <a:gd name="connsiteX5" fmla="*/ 12775 w 615725"/>
                              <a:gd name="connsiteY5" fmla="*/ 168414 h 311231"/>
                              <a:gd name="connsiteX6" fmla="*/ 403114 w 615725"/>
                              <a:gd name="connsiteY6" fmla="*/ 272999 h 311231"/>
                              <a:gd name="connsiteX7" fmla="*/ 568088 w 615725"/>
                              <a:gd name="connsiteY7" fmla="*/ 177749 h 311231"/>
                              <a:gd name="connsiteX8" fmla="*/ 602950 w 615725"/>
                              <a:gd name="connsiteY8" fmla="*/ 47638 h 31123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</a:cxnLst>
                            <a:rect l="l" t="t" r="r" b="b"/>
                            <a:pathLst>
                              <a:path w="615725" h="311231">
                                <a:moveTo>
                                  <a:pt x="602950" y="47638"/>
                                </a:moveTo>
                                <a:cubicBezTo>
                                  <a:pt x="576651" y="2098"/>
                                  <a:pt x="518382" y="-13532"/>
                                  <a:pt x="472840" y="12776"/>
                                </a:cubicBezTo>
                                <a:lnTo>
                                  <a:pt x="307864" y="108026"/>
                                </a:lnTo>
                                <a:cubicBezTo>
                                  <a:pt x="262398" y="134296"/>
                                  <a:pt x="204020" y="118627"/>
                                  <a:pt x="177752" y="73164"/>
                                </a:cubicBezTo>
                                <a:cubicBezTo>
                                  <a:pt x="151446" y="27625"/>
                                  <a:pt x="93179" y="11995"/>
                                  <a:pt x="47638" y="38303"/>
                                </a:cubicBezTo>
                                <a:cubicBezTo>
                                  <a:pt x="2096" y="64602"/>
                                  <a:pt x="-13530" y="122875"/>
                                  <a:pt x="12775" y="168414"/>
                                </a:cubicBezTo>
                                <a:cubicBezTo>
                                  <a:pt x="91170" y="304222"/>
                                  <a:pt x="266044" y="352104"/>
                                  <a:pt x="403114" y="272999"/>
                                </a:cubicBezTo>
                                <a:lnTo>
                                  <a:pt x="568088" y="177749"/>
                                </a:lnTo>
                                <a:cubicBezTo>
                                  <a:pt x="613627" y="151450"/>
                                  <a:pt x="629258" y="93215"/>
                                  <a:pt x="602950" y="47638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69" name="Freeform: Shape 468">
                            <a:extLst>
                              <a:ext uri="{FF2B5EF4-FFF2-40B4-BE49-F238E27FC236}">
                                <a16:creationId xmlns:a16="http://schemas.microsoft.com/office/drawing/2014/main" id="{9B681687-62F3-484F-9F48-64E52379916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672147" y="3521627"/>
                            <a:ext cx="66951" cy="45104"/>
                          </a:xfrm>
                          <a:custGeom>
                            <a:avLst/>
                            <a:gdLst>
                              <a:gd name="connsiteX0" fmla="*/ 579711 w 721276"/>
                              <a:gd name="connsiteY0" fmla="*/ 12050 h 485915"/>
                              <a:gd name="connsiteX1" fmla="*/ 48949 w 721276"/>
                              <a:gd name="connsiteY1" fmla="*/ 307400 h 485915"/>
                              <a:gd name="connsiteX2" fmla="*/ 12040 w 721276"/>
                              <a:gd name="connsiteY2" fmla="*/ 436955 h 485915"/>
                              <a:gd name="connsiteX3" fmla="*/ 141599 w 721276"/>
                              <a:gd name="connsiteY3" fmla="*/ 473864 h 485915"/>
                              <a:gd name="connsiteX4" fmla="*/ 672313 w 721276"/>
                              <a:gd name="connsiteY4" fmla="*/ 178515 h 485915"/>
                              <a:gd name="connsiteX5" fmla="*/ 709223 w 721276"/>
                              <a:gd name="connsiteY5" fmla="*/ 48960 h 485915"/>
                              <a:gd name="connsiteX6" fmla="*/ 579711 w 721276"/>
                              <a:gd name="connsiteY6" fmla="*/ 12050 h 48591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721276" h="485915">
                                <a:moveTo>
                                  <a:pt x="579711" y="12050"/>
                                </a:moveTo>
                                <a:lnTo>
                                  <a:pt x="48949" y="307400"/>
                                </a:lnTo>
                                <a:cubicBezTo>
                                  <a:pt x="3001" y="332998"/>
                                  <a:pt x="-13554" y="391004"/>
                                  <a:pt x="12040" y="436955"/>
                                </a:cubicBezTo>
                                <a:cubicBezTo>
                                  <a:pt x="37567" y="482868"/>
                                  <a:pt x="95536" y="499500"/>
                                  <a:pt x="141599" y="473864"/>
                                </a:cubicBezTo>
                                <a:lnTo>
                                  <a:pt x="672313" y="178515"/>
                                </a:lnTo>
                                <a:cubicBezTo>
                                  <a:pt x="718309" y="152916"/>
                                  <a:pt x="734826" y="94910"/>
                                  <a:pt x="709223" y="48960"/>
                                </a:cubicBezTo>
                                <a:cubicBezTo>
                                  <a:pt x="683667" y="2972"/>
                                  <a:pt x="625660" y="-13548"/>
                                  <a:pt x="579711" y="1205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70" name="Freeform: Shape 469">
                            <a:extLst>
                              <a:ext uri="{FF2B5EF4-FFF2-40B4-BE49-F238E27FC236}">
                                <a16:creationId xmlns:a16="http://schemas.microsoft.com/office/drawing/2014/main" id="{4B1CF670-8FF7-4696-95D5-BF949A52752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675496" y="3604859"/>
                            <a:ext cx="51852" cy="26839"/>
                          </a:xfrm>
                          <a:custGeom>
                            <a:avLst/>
                            <a:gdLst>
                              <a:gd name="connsiteX0" fmla="*/ 487965 w 558614"/>
                              <a:gd name="connsiteY0" fmla="*/ 101866 h 289143"/>
                              <a:gd name="connsiteX1" fmla="*/ 119947 w 558614"/>
                              <a:gd name="connsiteY1" fmla="*/ 3273 h 289143"/>
                              <a:gd name="connsiteX2" fmla="*/ 3266 w 558614"/>
                              <a:gd name="connsiteY2" fmla="*/ 70614 h 289143"/>
                              <a:gd name="connsiteX3" fmla="*/ 70646 w 558614"/>
                              <a:gd name="connsiteY3" fmla="*/ 187258 h 289143"/>
                              <a:gd name="connsiteX4" fmla="*/ 438702 w 558614"/>
                              <a:gd name="connsiteY4" fmla="*/ 285860 h 289143"/>
                              <a:gd name="connsiteX5" fmla="*/ 555345 w 558614"/>
                              <a:gd name="connsiteY5" fmla="*/ 218519 h 289143"/>
                              <a:gd name="connsiteX6" fmla="*/ 487965 w 558614"/>
                              <a:gd name="connsiteY6" fmla="*/ 101866 h 28914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558614" h="289143">
                                <a:moveTo>
                                  <a:pt x="487965" y="101866"/>
                                </a:moveTo>
                                <a:lnTo>
                                  <a:pt x="119947" y="3273"/>
                                </a:lnTo>
                                <a:cubicBezTo>
                                  <a:pt x="69122" y="-10348"/>
                                  <a:pt x="16887" y="19789"/>
                                  <a:pt x="3266" y="70614"/>
                                </a:cubicBezTo>
                                <a:cubicBezTo>
                                  <a:pt x="-10345" y="121440"/>
                                  <a:pt x="19830" y="173646"/>
                                  <a:pt x="70646" y="187258"/>
                                </a:cubicBezTo>
                                <a:lnTo>
                                  <a:pt x="438702" y="285860"/>
                                </a:lnTo>
                                <a:cubicBezTo>
                                  <a:pt x="489822" y="299586"/>
                                  <a:pt x="541800" y="268963"/>
                                  <a:pt x="555345" y="218519"/>
                                </a:cubicBezTo>
                                <a:cubicBezTo>
                                  <a:pt x="568965" y="167693"/>
                                  <a:pt x="538790" y="115449"/>
                                  <a:pt x="487965" y="101866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71" name="Freeform: Shape 470">
                            <a:extLst>
                              <a:ext uri="{FF2B5EF4-FFF2-40B4-BE49-F238E27FC236}">
                                <a16:creationId xmlns:a16="http://schemas.microsoft.com/office/drawing/2014/main" id="{8348D4DB-F86E-4EA0-A158-AEEFF1479A6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625480" y="3484068"/>
                            <a:ext cx="26848" cy="51852"/>
                          </a:xfrm>
                          <a:custGeom>
                            <a:avLst/>
                            <a:gdLst>
                              <a:gd name="connsiteX0" fmla="*/ 101980 w 289243"/>
                              <a:gd name="connsiteY0" fmla="*/ 70616 h 558610"/>
                              <a:gd name="connsiteX1" fmla="*/ 3273 w 289243"/>
                              <a:gd name="connsiteY1" fmla="*/ 438668 h 558610"/>
                              <a:gd name="connsiteX2" fmla="*/ 70614 w 289243"/>
                              <a:gd name="connsiteY2" fmla="*/ 555349 h 558610"/>
                              <a:gd name="connsiteX3" fmla="*/ 187296 w 289243"/>
                              <a:gd name="connsiteY3" fmla="*/ 488005 h 558610"/>
                              <a:gd name="connsiteX4" fmla="*/ 285975 w 289243"/>
                              <a:gd name="connsiteY4" fmla="*/ 119953 h 558610"/>
                              <a:gd name="connsiteX5" fmla="*/ 218623 w 289243"/>
                              <a:gd name="connsiteY5" fmla="*/ 3271 h 558610"/>
                              <a:gd name="connsiteX6" fmla="*/ 101980 w 289243"/>
                              <a:gd name="connsiteY6" fmla="*/ 70616 h 55861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289243" h="558610">
                                <a:moveTo>
                                  <a:pt x="101980" y="70616"/>
                                </a:moveTo>
                                <a:lnTo>
                                  <a:pt x="3273" y="438668"/>
                                </a:lnTo>
                                <a:cubicBezTo>
                                  <a:pt x="-10348" y="489493"/>
                                  <a:pt x="19789" y="541694"/>
                                  <a:pt x="70614" y="555349"/>
                                </a:cubicBezTo>
                                <a:cubicBezTo>
                                  <a:pt x="121402" y="568930"/>
                                  <a:pt x="173646" y="538866"/>
                                  <a:pt x="187296" y="488005"/>
                                </a:cubicBezTo>
                                <a:lnTo>
                                  <a:pt x="285975" y="119953"/>
                                </a:lnTo>
                                <a:cubicBezTo>
                                  <a:pt x="299586" y="69128"/>
                                  <a:pt x="269449" y="16889"/>
                                  <a:pt x="218623" y="3271"/>
                                </a:cubicBezTo>
                                <a:cubicBezTo>
                                  <a:pt x="167836" y="-10346"/>
                                  <a:pt x="115601" y="19791"/>
                                  <a:pt x="101980" y="70616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444" name="Group 443">
                        <a:extLst>
                          <a:ext uri="{FF2B5EF4-FFF2-40B4-BE49-F238E27FC236}">
                            <a16:creationId xmlns:a16="http://schemas.microsoft.com/office/drawing/2014/main" id="{6AE34497-CBF1-42A4-900C-7C2F23282DC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998059" y="4964671"/>
                        <a:ext cx="274409" cy="274403"/>
                        <a:chOff x="262607" y="2868770"/>
                        <a:chExt cx="775618" cy="775604"/>
                      </a:xfrm>
                    </p:grpSpPr>
                    <p:sp>
                      <p:nvSpPr>
                        <p:cNvPr id="462" name="Oval 461">
                          <a:extLst>
                            <a:ext uri="{FF2B5EF4-FFF2-40B4-BE49-F238E27FC236}">
                              <a16:creationId xmlns:a16="http://schemas.microsoft.com/office/drawing/2014/main" id="{F124452B-0176-4521-8EBB-830B5114C0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4200" y="3070356"/>
                          <a:ext cx="372433" cy="372433"/>
                        </a:xfrm>
                        <a:prstGeom prst="ellipse">
                          <a:avLst/>
                        </a:pr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63" name="Freeform: Shape 462">
                          <a:extLst>
                            <a:ext uri="{FF2B5EF4-FFF2-40B4-BE49-F238E27FC236}">
                              <a16:creationId xmlns:a16="http://schemas.microsoft.com/office/drawing/2014/main" id="{DA3E6936-F68D-4FF2-83B1-5CFA447F42E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2607" y="2868770"/>
                          <a:ext cx="775618" cy="775604"/>
                        </a:xfrm>
                        <a:custGeom>
                          <a:avLst/>
                          <a:gdLst>
                            <a:gd name="connsiteX0" fmla="*/ 566985 w 574690"/>
                            <a:gd name="connsiteY0" fmla="*/ 253241 h 574681"/>
                            <a:gd name="connsiteX1" fmla="*/ 507654 w 574690"/>
                            <a:gd name="connsiteY1" fmla="*/ 241592 h 574681"/>
                            <a:gd name="connsiteX2" fmla="*/ 475002 w 574690"/>
                            <a:gd name="connsiteY2" fmla="*/ 163220 h 574681"/>
                            <a:gd name="connsiteX3" fmla="*/ 508635 w 574690"/>
                            <a:gd name="connsiteY3" fmla="*/ 113157 h 574681"/>
                            <a:gd name="connsiteX4" fmla="*/ 507463 w 574690"/>
                            <a:gd name="connsiteY4" fmla="*/ 101108 h 574681"/>
                            <a:gd name="connsiteX5" fmla="*/ 473012 w 574690"/>
                            <a:gd name="connsiteY5" fmla="*/ 66656 h 574681"/>
                            <a:gd name="connsiteX6" fmla="*/ 460962 w 574690"/>
                            <a:gd name="connsiteY6" fmla="*/ 65484 h 574681"/>
                            <a:gd name="connsiteX7" fmla="*/ 410766 w 574690"/>
                            <a:gd name="connsiteY7" fmla="*/ 99212 h 574681"/>
                            <a:gd name="connsiteX8" fmla="*/ 332270 w 574690"/>
                            <a:gd name="connsiteY8" fmla="*/ 66856 h 574681"/>
                            <a:gd name="connsiteX9" fmla="*/ 320659 w 574690"/>
                            <a:gd name="connsiteY9" fmla="*/ 7696 h 574681"/>
                            <a:gd name="connsiteX10" fmla="*/ 311325 w 574690"/>
                            <a:gd name="connsiteY10" fmla="*/ 0 h 574681"/>
                            <a:gd name="connsiteX11" fmla="*/ 262595 w 574690"/>
                            <a:gd name="connsiteY11" fmla="*/ 0 h 574681"/>
                            <a:gd name="connsiteX12" fmla="*/ 253251 w 574690"/>
                            <a:gd name="connsiteY12" fmla="*/ 7696 h 574681"/>
                            <a:gd name="connsiteX13" fmla="*/ 241602 w 574690"/>
                            <a:gd name="connsiteY13" fmla="*/ 67027 h 574681"/>
                            <a:gd name="connsiteX14" fmla="*/ 163230 w 574690"/>
                            <a:gd name="connsiteY14" fmla="*/ 99679 h 574681"/>
                            <a:gd name="connsiteX15" fmla="*/ 113167 w 574690"/>
                            <a:gd name="connsiteY15" fmla="*/ 66046 h 574681"/>
                            <a:gd name="connsiteX16" fmla="*/ 101117 w 574690"/>
                            <a:gd name="connsiteY16" fmla="*/ 67218 h 574681"/>
                            <a:gd name="connsiteX17" fmla="*/ 66665 w 574690"/>
                            <a:gd name="connsiteY17" fmla="*/ 101670 h 574681"/>
                            <a:gd name="connsiteX18" fmla="*/ 65494 w 574690"/>
                            <a:gd name="connsiteY18" fmla="*/ 113719 h 574681"/>
                            <a:gd name="connsiteX19" fmla="*/ 99212 w 574690"/>
                            <a:gd name="connsiteY19" fmla="*/ 163916 h 574681"/>
                            <a:gd name="connsiteX20" fmla="*/ 66856 w 574690"/>
                            <a:gd name="connsiteY20" fmla="*/ 242421 h 574681"/>
                            <a:gd name="connsiteX21" fmla="*/ 7696 w 574690"/>
                            <a:gd name="connsiteY21" fmla="*/ 254032 h 574681"/>
                            <a:gd name="connsiteX22" fmla="*/ 0 w 574690"/>
                            <a:gd name="connsiteY22" fmla="*/ 263366 h 574681"/>
                            <a:gd name="connsiteX23" fmla="*/ 0 w 574690"/>
                            <a:gd name="connsiteY23" fmla="*/ 312096 h 574681"/>
                            <a:gd name="connsiteX24" fmla="*/ 7696 w 574690"/>
                            <a:gd name="connsiteY24" fmla="*/ 321440 h 574681"/>
                            <a:gd name="connsiteX25" fmla="*/ 67027 w 574690"/>
                            <a:gd name="connsiteY25" fmla="*/ 333089 h 574681"/>
                            <a:gd name="connsiteX26" fmla="*/ 99670 w 574690"/>
                            <a:gd name="connsiteY26" fmla="*/ 411461 h 574681"/>
                            <a:gd name="connsiteX27" fmla="*/ 66046 w 574690"/>
                            <a:gd name="connsiteY27" fmla="*/ 461524 h 574681"/>
                            <a:gd name="connsiteX28" fmla="*/ 67218 w 574690"/>
                            <a:gd name="connsiteY28" fmla="*/ 473574 h 574681"/>
                            <a:gd name="connsiteX29" fmla="*/ 101670 w 574690"/>
                            <a:gd name="connsiteY29" fmla="*/ 508025 h 574681"/>
                            <a:gd name="connsiteX30" fmla="*/ 113719 w 574690"/>
                            <a:gd name="connsiteY30" fmla="*/ 509197 h 574681"/>
                            <a:gd name="connsiteX31" fmla="*/ 163916 w 574690"/>
                            <a:gd name="connsiteY31" fmla="*/ 475469 h 574681"/>
                            <a:gd name="connsiteX32" fmla="*/ 242411 w 574690"/>
                            <a:gd name="connsiteY32" fmla="*/ 507825 h 574681"/>
                            <a:gd name="connsiteX33" fmla="*/ 254032 w 574690"/>
                            <a:gd name="connsiteY33" fmla="*/ 566995 h 574681"/>
                            <a:gd name="connsiteX34" fmla="*/ 263376 w 574690"/>
                            <a:gd name="connsiteY34" fmla="*/ 574681 h 574681"/>
                            <a:gd name="connsiteX35" fmla="*/ 312096 w 574690"/>
                            <a:gd name="connsiteY35" fmla="*/ 574681 h 574681"/>
                            <a:gd name="connsiteX36" fmla="*/ 321440 w 574690"/>
                            <a:gd name="connsiteY36" fmla="*/ 566985 h 574681"/>
                            <a:gd name="connsiteX37" fmla="*/ 333089 w 574690"/>
                            <a:gd name="connsiteY37" fmla="*/ 507654 h 574681"/>
                            <a:gd name="connsiteX38" fmla="*/ 411461 w 574690"/>
                            <a:gd name="connsiteY38" fmla="*/ 475012 h 574681"/>
                            <a:gd name="connsiteX39" fmla="*/ 461524 w 574690"/>
                            <a:gd name="connsiteY39" fmla="*/ 508645 h 574681"/>
                            <a:gd name="connsiteX40" fmla="*/ 473574 w 574690"/>
                            <a:gd name="connsiteY40" fmla="*/ 507473 h 574681"/>
                            <a:gd name="connsiteX41" fmla="*/ 508025 w 574690"/>
                            <a:gd name="connsiteY41" fmla="*/ 473021 h 574681"/>
                            <a:gd name="connsiteX42" fmla="*/ 509197 w 574690"/>
                            <a:gd name="connsiteY42" fmla="*/ 460972 h 574681"/>
                            <a:gd name="connsiteX43" fmla="*/ 475478 w 574690"/>
                            <a:gd name="connsiteY43" fmla="*/ 410775 h 574681"/>
                            <a:gd name="connsiteX44" fmla="*/ 507835 w 574690"/>
                            <a:gd name="connsiteY44" fmla="*/ 332280 h 574681"/>
                            <a:gd name="connsiteX45" fmla="*/ 566995 w 574690"/>
                            <a:gd name="connsiteY45" fmla="*/ 320669 h 574681"/>
                            <a:gd name="connsiteX46" fmla="*/ 574691 w 574690"/>
                            <a:gd name="connsiteY46" fmla="*/ 311325 h 574681"/>
                            <a:gd name="connsiteX47" fmla="*/ 574691 w 574690"/>
                            <a:gd name="connsiteY47" fmla="*/ 262604 h 574681"/>
                            <a:gd name="connsiteX48" fmla="*/ 566985 w 574690"/>
                            <a:gd name="connsiteY48" fmla="*/ 253241 h 574681"/>
                            <a:gd name="connsiteX49" fmla="*/ 555631 w 574690"/>
                            <a:gd name="connsiteY49" fmla="*/ 303476 h 574681"/>
                            <a:gd name="connsiteX50" fmla="*/ 497824 w 574690"/>
                            <a:gd name="connsiteY50" fmla="*/ 314820 h 574681"/>
                            <a:gd name="connsiteX51" fmla="*/ 490271 w 574690"/>
                            <a:gd name="connsiteY51" fmla="*/ 322555 h 574681"/>
                            <a:gd name="connsiteX52" fmla="*/ 456171 w 574690"/>
                            <a:gd name="connsiteY52" fmla="*/ 405289 h 574681"/>
                            <a:gd name="connsiteX53" fmla="*/ 456067 w 574690"/>
                            <a:gd name="connsiteY53" fmla="*/ 416062 h 574681"/>
                            <a:gd name="connsiteX54" fmla="*/ 489004 w 574690"/>
                            <a:gd name="connsiteY54" fmla="*/ 465087 h 574681"/>
                            <a:gd name="connsiteX55" fmla="*/ 465639 w 574690"/>
                            <a:gd name="connsiteY55" fmla="*/ 488461 h 574681"/>
                            <a:gd name="connsiteX56" fmla="*/ 416719 w 574690"/>
                            <a:gd name="connsiteY56" fmla="*/ 455600 h 574681"/>
                            <a:gd name="connsiteX57" fmla="*/ 405917 w 574690"/>
                            <a:gd name="connsiteY57" fmla="*/ 455724 h 574681"/>
                            <a:gd name="connsiteX58" fmla="*/ 323317 w 574690"/>
                            <a:gd name="connsiteY58" fmla="*/ 490128 h 574681"/>
                            <a:gd name="connsiteX59" fmla="*/ 315620 w 574690"/>
                            <a:gd name="connsiteY59" fmla="*/ 497672 h 574681"/>
                            <a:gd name="connsiteX60" fmla="*/ 304248 w 574690"/>
                            <a:gd name="connsiteY60" fmla="*/ 555622 h 574681"/>
                            <a:gd name="connsiteX61" fmla="*/ 271196 w 574690"/>
                            <a:gd name="connsiteY61" fmla="*/ 555622 h 574681"/>
                            <a:gd name="connsiteX62" fmla="*/ 259852 w 574690"/>
                            <a:gd name="connsiteY62" fmla="*/ 497805 h 574681"/>
                            <a:gd name="connsiteX63" fmla="*/ 252117 w 574690"/>
                            <a:gd name="connsiteY63" fmla="*/ 490261 h 574681"/>
                            <a:gd name="connsiteX64" fmla="*/ 169383 w 574690"/>
                            <a:gd name="connsiteY64" fmla="*/ 456162 h 574681"/>
                            <a:gd name="connsiteX65" fmla="*/ 158610 w 574690"/>
                            <a:gd name="connsiteY65" fmla="*/ 456057 h 574681"/>
                            <a:gd name="connsiteX66" fmla="*/ 109585 w 574690"/>
                            <a:gd name="connsiteY66" fmla="*/ 488994 h 574681"/>
                            <a:gd name="connsiteX67" fmla="*/ 86220 w 574690"/>
                            <a:gd name="connsiteY67" fmla="*/ 465620 h 574681"/>
                            <a:gd name="connsiteX68" fmla="*/ 119072 w 574690"/>
                            <a:gd name="connsiteY68" fmla="*/ 416709 h 574681"/>
                            <a:gd name="connsiteX69" fmla="*/ 118948 w 574690"/>
                            <a:gd name="connsiteY69" fmla="*/ 405908 h 574681"/>
                            <a:gd name="connsiteX70" fmla="*/ 84553 w 574690"/>
                            <a:gd name="connsiteY70" fmla="*/ 323317 h 574681"/>
                            <a:gd name="connsiteX71" fmla="*/ 77000 w 574690"/>
                            <a:gd name="connsiteY71" fmla="*/ 315620 h 574681"/>
                            <a:gd name="connsiteX72" fmla="*/ 19050 w 574690"/>
                            <a:gd name="connsiteY72" fmla="*/ 304257 h 574681"/>
                            <a:gd name="connsiteX73" fmla="*/ 19050 w 574690"/>
                            <a:gd name="connsiteY73" fmla="*/ 271205 h 574681"/>
                            <a:gd name="connsiteX74" fmla="*/ 76857 w 574690"/>
                            <a:gd name="connsiteY74" fmla="*/ 259861 h 574681"/>
                            <a:gd name="connsiteX75" fmla="*/ 84411 w 574690"/>
                            <a:gd name="connsiteY75" fmla="*/ 252127 h 574681"/>
                            <a:gd name="connsiteX76" fmla="*/ 118510 w 574690"/>
                            <a:gd name="connsiteY76" fmla="*/ 169393 h 574681"/>
                            <a:gd name="connsiteX77" fmla="*/ 118615 w 574690"/>
                            <a:gd name="connsiteY77" fmla="*/ 158620 h 574681"/>
                            <a:gd name="connsiteX78" fmla="*/ 85677 w 574690"/>
                            <a:gd name="connsiteY78" fmla="*/ 109595 h 574681"/>
                            <a:gd name="connsiteX79" fmla="*/ 109042 w 574690"/>
                            <a:gd name="connsiteY79" fmla="*/ 86220 h 574681"/>
                            <a:gd name="connsiteX80" fmla="*/ 157963 w 574690"/>
                            <a:gd name="connsiteY80" fmla="*/ 119082 h 574681"/>
                            <a:gd name="connsiteX81" fmla="*/ 168764 w 574690"/>
                            <a:gd name="connsiteY81" fmla="*/ 118958 h 574681"/>
                            <a:gd name="connsiteX82" fmla="*/ 251365 w 574690"/>
                            <a:gd name="connsiteY82" fmla="*/ 84553 h 574681"/>
                            <a:gd name="connsiteX83" fmla="*/ 259061 w 574690"/>
                            <a:gd name="connsiteY83" fmla="*/ 77010 h 574681"/>
                            <a:gd name="connsiteX84" fmla="*/ 270434 w 574690"/>
                            <a:gd name="connsiteY84" fmla="*/ 19050 h 574681"/>
                            <a:gd name="connsiteX85" fmla="*/ 303486 w 574690"/>
                            <a:gd name="connsiteY85" fmla="*/ 19050 h 574681"/>
                            <a:gd name="connsiteX86" fmla="*/ 314830 w 574690"/>
                            <a:gd name="connsiteY86" fmla="*/ 76857 h 574681"/>
                            <a:gd name="connsiteX87" fmla="*/ 322564 w 574690"/>
                            <a:gd name="connsiteY87" fmla="*/ 84411 h 574681"/>
                            <a:gd name="connsiteX88" fmla="*/ 405298 w 574690"/>
                            <a:gd name="connsiteY88" fmla="*/ 118510 h 574681"/>
                            <a:gd name="connsiteX89" fmla="*/ 416071 w 574690"/>
                            <a:gd name="connsiteY89" fmla="*/ 118615 h 574681"/>
                            <a:gd name="connsiteX90" fmla="*/ 465096 w 574690"/>
                            <a:gd name="connsiteY90" fmla="*/ 85677 h 574681"/>
                            <a:gd name="connsiteX91" fmla="*/ 488471 w 574690"/>
                            <a:gd name="connsiteY91" fmla="*/ 109052 h 574681"/>
                            <a:gd name="connsiteX92" fmla="*/ 455609 w 574690"/>
                            <a:gd name="connsiteY92" fmla="*/ 157963 h 574681"/>
                            <a:gd name="connsiteX93" fmla="*/ 455733 w 574690"/>
                            <a:gd name="connsiteY93" fmla="*/ 168764 h 574681"/>
                            <a:gd name="connsiteX94" fmla="*/ 490147 w 574690"/>
                            <a:gd name="connsiteY94" fmla="*/ 251365 h 574681"/>
                            <a:gd name="connsiteX95" fmla="*/ 497691 w 574690"/>
                            <a:gd name="connsiteY95" fmla="*/ 259061 h 574681"/>
                            <a:gd name="connsiteX96" fmla="*/ 555641 w 574690"/>
                            <a:gd name="connsiteY96" fmla="*/ 270434 h 574681"/>
                            <a:gd name="connsiteX97" fmla="*/ 555641 w 574690"/>
                            <a:gd name="connsiteY97" fmla="*/ 303476 h 574681"/>
                            <a:gd name="connsiteX98" fmla="*/ 287341 w 574690"/>
                            <a:gd name="connsiteY98" fmla="*/ 139046 h 574681"/>
                            <a:gd name="connsiteX99" fmla="*/ 139046 w 574690"/>
                            <a:gd name="connsiteY99" fmla="*/ 287341 h 574681"/>
                            <a:gd name="connsiteX100" fmla="*/ 287341 w 574690"/>
                            <a:gd name="connsiteY100" fmla="*/ 435635 h 574681"/>
                            <a:gd name="connsiteX101" fmla="*/ 435635 w 574690"/>
                            <a:gd name="connsiteY101" fmla="*/ 287341 h 574681"/>
                            <a:gd name="connsiteX102" fmla="*/ 287341 w 574690"/>
                            <a:gd name="connsiteY102" fmla="*/ 139046 h 574681"/>
                            <a:gd name="connsiteX103" fmla="*/ 287341 w 574690"/>
                            <a:gd name="connsiteY103" fmla="*/ 416585 h 574681"/>
                            <a:gd name="connsiteX104" fmla="*/ 158096 w 574690"/>
                            <a:gd name="connsiteY104" fmla="*/ 287341 h 574681"/>
                            <a:gd name="connsiteX105" fmla="*/ 287341 w 574690"/>
                            <a:gd name="connsiteY105" fmla="*/ 158096 h 574681"/>
                            <a:gd name="connsiteX106" fmla="*/ 416585 w 574690"/>
                            <a:gd name="connsiteY106" fmla="*/ 287341 h 574681"/>
                            <a:gd name="connsiteX107" fmla="*/ 287341 w 574690"/>
                            <a:gd name="connsiteY107" fmla="*/ 416585 h 57468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  <a:cxn ang="0">
                              <a:pos x="connsiteX81" y="connsiteY81"/>
                            </a:cxn>
                            <a:cxn ang="0">
                              <a:pos x="connsiteX82" y="connsiteY82"/>
                            </a:cxn>
                            <a:cxn ang="0">
                              <a:pos x="connsiteX83" y="connsiteY83"/>
                            </a:cxn>
                            <a:cxn ang="0">
                              <a:pos x="connsiteX84" y="connsiteY84"/>
                            </a:cxn>
                            <a:cxn ang="0">
                              <a:pos x="connsiteX85" y="connsiteY85"/>
                            </a:cxn>
                            <a:cxn ang="0">
                              <a:pos x="connsiteX86" y="connsiteY86"/>
                            </a:cxn>
                            <a:cxn ang="0">
                              <a:pos x="connsiteX87" y="connsiteY87"/>
                            </a:cxn>
                            <a:cxn ang="0">
                              <a:pos x="connsiteX88" y="connsiteY88"/>
                            </a:cxn>
                            <a:cxn ang="0">
                              <a:pos x="connsiteX89" y="connsiteY89"/>
                            </a:cxn>
                            <a:cxn ang="0">
                              <a:pos x="connsiteX90" y="connsiteY90"/>
                            </a:cxn>
                            <a:cxn ang="0">
                              <a:pos x="connsiteX91" y="connsiteY91"/>
                            </a:cxn>
                            <a:cxn ang="0">
                              <a:pos x="connsiteX92" y="connsiteY92"/>
                            </a:cxn>
                            <a:cxn ang="0">
                              <a:pos x="connsiteX93" y="connsiteY93"/>
                            </a:cxn>
                            <a:cxn ang="0">
                              <a:pos x="connsiteX94" y="connsiteY94"/>
                            </a:cxn>
                            <a:cxn ang="0">
                              <a:pos x="connsiteX95" y="connsiteY95"/>
                            </a:cxn>
                            <a:cxn ang="0">
                              <a:pos x="connsiteX96" y="connsiteY96"/>
                            </a:cxn>
                            <a:cxn ang="0">
                              <a:pos x="connsiteX97" y="connsiteY97"/>
                            </a:cxn>
                            <a:cxn ang="0">
                              <a:pos x="connsiteX98" y="connsiteY98"/>
                            </a:cxn>
                            <a:cxn ang="0">
                              <a:pos x="connsiteX99" y="connsiteY99"/>
                            </a:cxn>
                            <a:cxn ang="0">
                              <a:pos x="connsiteX100" y="connsiteY100"/>
                            </a:cxn>
                            <a:cxn ang="0">
                              <a:pos x="connsiteX101" y="connsiteY101"/>
                            </a:cxn>
                            <a:cxn ang="0">
                              <a:pos x="connsiteX102" y="connsiteY102"/>
                            </a:cxn>
                            <a:cxn ang="0">
                              <a:pos x="connsiteX103" y="connsiteY103"/>
                            </a:cxn>
                            <a:cxn ang="0">
                              <a:pos x="connsiteX104" y="connsiteY104"/>
                            </a:cxn>
                            <a:cxn ang="0">
                              <a:pos x="connsiteX105" y="connsiteY105"/>
                            </a:cxn>
                            <a:cxn ang="0">
                              <a:pos x="connsiteX106" y="connsiteY106"/>
                            </a:cxn>
                            <a:cxn ang="0">
                              <a:pos x="connsiteX107" y="connsiteY107"/>
                            </a:cxn>
                          </a:cxnLst>
                          <a:rect l="l" t="t" r="r" b="b"/>
                          <a:pathLst>
                            <a:path w="574690" h="574681">
                              <a:moveTo>
                                <a:pt x="566985" y="253241"/>
                              </a:moveTo>
                              <a:lnTo>
                                <a:pt x="507654" y="241592"/>
                              </a:lnTo>
                              <a:cubicBezTo>
                                <a:pt x="501863" y="213493"/>
                                <a:pt x="490899" y="187185"/>
                                <a:pt x="475002" y="163220"/>
                              </a:cubicBezTo>
                              <a:lnTo>
                                <a:pt x="508635" y="113157"/>
                              </a:lnTo>
                              <a:cubicBezTo>
                                <a:pt x="511178" y="109376"/>
                                <a:pt x="510683" y="104327"/>
                                <a:pt x="507463" y="101108"/>
                              </a:cubicBezTo>
                              <a:lnTo>
                                <a:pt x="473012" y="66656"/>
                              </a:lnTo>
                              <a:cubicBezTo>
                                <a:pt x="469783" y="63427"/>
                                <a:pt x="464744" y="62941"/>
                                <a:pt x="460962" y="65484"/>
                              </a:cubicBezTo>
                              <a:lnTo>
                                <a:pt x="410766" y="99212"/>
                              </a:lnTo>
                              <a:cubicBezTo>
                                <a:pt x="386753" y="83401"/>
                                <a:pt x="360407" y="72542"/>
                                <a:pt x="332270" y="66856"/>
                              </a:cubicBezTo>
                              <a:lnTo>
                                <a:pt x="320659" y="7696"/>
                              </a:lnTo>
                              <a:cubicBezTo>
                                <a:pt x="319792" y="3229"/>
                                <a:pt x="315878" y="0"/>
                                <a:pt x="311325" y="0"/>
                              </a:cubicBezTo>
                              <a:lnTo>
                                <a:pt x="262595" y="0"/>
                              </a:lnTo>
                              <a:cubicBezTo>
                                <a:pt x="258042" y="0"/>
                                <a:pt x="254117" y="3219"/>
                                <a:pt x="253251" y="7696"/>
                              </a:cubicBezTo>
                              <a:lnTo>
                                <a:pt x="241602" y="67027"/>
                              </a:lnTo>
                              <a:cubicBezTo>
                                <a:pt x="213493" y="72819"/>
                                <a:pt x="187185" y="83782"/>
                                <a:pt x="163230" y="99679"/>
                              </a:cubicBezTo>
                              <a:lnTo>
                                <a:pt x="113167" y="66046"/>
                              </a:lnTo>
                              <a:cubicBezTo>
                                <a:pt x="109395" y="63513"/>
                                <a:pt x="104356" y="63998"/>
                                <a:pt x="101117" y="67218"/>
                              </a:cubicBezTo>
                              <a:lnTo>
                                <a:pt x="66665" y="101670"/>
                              </a:lnTo>
                              <a:cubicBezTo>
                                <a:pt x="63446" y="104889"/>
                                <a:pt x="62951" y="109938"/>
                                <a:pt x="65494" y="113719"/>
                              </a:cubicBezTo>
                              <a:lnTo>
                                <a:pt x="99212" y="163916"/>
                              </a:lnTo>
                              <a:cubicBezTo>
                                <a:pt x="83410" y="187928"/>
                                <a:pt x="72542" y="214284"/>
                                <a:pt x="66856" y="242421"/>
                              </a:cubicBezTo>
                              <a:lnTo>
                                <a:pt x="7696" y="254032"/>
                              </a:lnTo>
                              <a:cubicBezTo>
                                <a:pt x="3219" y="254889"/>
                                <a:pt x="0" y="258813"/>
                                <a:pt x="0" y="263366"/>
                              </a:cubicBezTo>
                              <a:lnTo>
                                <a:pt x="0" y="312096"/>
                              </a:lnTo>
                              <a:cubicBezTo>
                                <a:pt x="0" y="316649"/>
                                <a:pt x="3219" y="320564"/>
                                <a:pt x="7696" y="321440"/>
                              </a:cubicBezTo>
                              <a:lnTo>
                                <a:pt x="67027" y="333089"/>
                              </a:lnTo>
                              <a:cubicBezTo>
                                <a:pt x="72809" y="361188"/>
                                <a:pt x="83772" y="387496"/>
                                <a:pt x="99670" y="411461"/>
                              </a:cubicBezTo>
                              <a:lnTo>
                                <a:pt x="66046" y="461524"/>
                              </a:lnTo>
                              <a:cubicBezTo>
                                <a:pt x="63503" y="465306"/>
                                <a:pt x="63998" y="470354"/>
                                <a:pt x="67218" y="473574"/>
                              </a:cubicBezTo>
                              <a:lnTo>
                                <a:pt x="101670" y="508025"/>
                              </a:lnTo>
                              <a:cubicBezTo>
                                <a:pt x="104889" y="511245"/>
                                <a:pt x="109938" y="511740"/>
                                <a:pt x="113719" y="509197"/>
                              </a:cubicBezTo>
                              <a:lnTo>
                                <a:pt x="163916" y="475469"/>
                              </a:lnTo>
                              <a:cubicBezTo>
                                <a:pt x="187928" y="491280"/>
                                <a:pt x="214274" y="502139"/>
                                <a:pt x="242411" y="507825"/>
                              </a:cubicBezTo>
                              <a:lnTo>
                                <a:pt x="254032" y="566995"/>
                              </a:lnTo>
                              <a:cubicBezTo>
                                <a:pt x="254918" y="571462"/>
                                <a:pt x="258832" y="574681"/>
                                <a:pt x="263376" y="574681"/>
                              </a:cubicBezTo>
                              <a:lnTo>
                                <a:pt x="312096" y="574681"/>
                              </a:lnTo>
                              <a:cubicBezTo>
                                <a:pt x="316659" y="574681"/>
                                <a:pt x="320573" y="571462"/>
                                <a:pt x="321440" y="566985"/>
                              </a:cubicBezTo>
                              <a:lnTo>
                                <a:pt x="333089" y="507654"/>
                              </a:lnTo>
                              <a:cubicBezTo>
                                <a:pt x="361198" y="501863"/>
                                <a:pt x="387506" y="490909"/>
                                <a:pt x="411461" y="475012"/>
                              </a:cubicBezTo>
                              <a:lnTo>
                                <a:pt x="461524" y="508645"/>
                              </a:lnTo>
                              <a:cubicBezTo>
                                <a:pt x="465296" y="511188"/>
                                <a:pt x="470364" y="510692"/>
                                <a:pt x="473574" y="507473"/>
                              </a:cubicBezTo>
                              <a:lnTo>
                                <a:pt x="508025" y="473021"/>
                              </a:lnTo>
                              <a:cubicBezTo>
                                <a:pt x="511245" y="469802"/>
                                <a:pt x="511740" y="464753"/>
                                <a:pt x="509197" y="460972"/>
                              </a:cubicBezTo>
                              <a:lnTo>
                                <a:pt x="475478" y="410775"/>
                              </a:lnTo>
                              <a:cubicBezTo>
                                <a:pt x="491280" y="386763"/>
                                <a:pt x="502149" y="360407"/>
                                <a:pt x="507835" y="332280"/>
                              </a:cubicBezTo>
                              <a:lnTo>
                                <a:pt x="566995" y="320669"/>
                              </a:lnTo>
                              <a:cubicBezTo>
                                <a:pt x="571471" y="319792"/>
                                <a:pt x="574691" y="315878"/>
                                <a:pt x="574691" y="311325"/>
                              </a:cubicBezTo>
                              <a:lnTo>
                                <a:pt x="574691" y="262604"/>
                              </a:lnTo>
                              <a:cubicBezTo>
                                <a:pt x="574681" y="258042"/>
                                <a:pt x="571462" y="254117"/>
                                <a:pt x="566985" y="253241"/>
                              </a:cubicBezTo>
                              <a:close/>
                              <a:moveTo>
                                <a:pt x="555631" y="303476"/>
                              </a:moveTo>
                              <a:lnTo>
                                <a:pt x="497824" y="314820"/>
                              </a:lnTo>
                              <a:cubicBezTo>
                                <a:pt x="493947" y="315582"/>
                                <a:pt x="490938" y="318659"/>
                                <a:pt x="490271" y="322555"/>
                              </a:cubicBezTo>
                              <a:cubicBezTo>
                                <a:pt x="485108" y="352501"/>
                                <a:pt x="473640" y="380333"/>
                                <a:pt x="456171" y="405289"/>
                              </a:cubicBezTo>
                              <a:cubicBezTo>
                                <a:pt x="453914" y="408508"/>
                                <a:pt x="453876" y="412794"/>
                                <a:pt x="456067" y="416062"/>
                              </a:cubicBezTo>
                              <a:lnTo>
                                <a:pt x="489004" y="465087"/>
                              </a:lnTo>
                              <a:lnTo>
                                <a:pt x="465639" y="488461"/>
                              </a:lnTo>
                              <a:lnTo>
                                <a:pt x="416719" y="455600"/>
                              </a:lnTo>
                              <a:cubicBezTo>
                                <a:pt x="413433" y="453400"/>
                                <a:pt x="409127" y="453447"/>
                                <a:pt x="405917" y="455724"/>
                              </a:cubicBezTo>
                              <a:cubicBezTo>
                                <a:pt x="381038" y="473278"/>
                                <a:pt x="353244" y="484851"/>
                                <a:pt x="323317" y="490128"/>
                              </a:cubicBezTo>
                              <a:cubicBezTo>
                                <a:pt x="319440" y="490814"/>
                                <a:pt x="316382" y="493814"/>
                                <a:pt x="315620" y="497672"/>
                              </a:cubicBezTo>
                              <a:lnTo>
                                <a:pt x="304248" y="555622"/>
                              </a:lnTo>
                              <a:lnTo>
                                <a:pt x="271196" y="555622"/>
                              </a:lnTo>
                              <a:lnTo>
                                <a:pt x="259852" y="497805"/>
                              </a:lnTo>
                              <a:cubicBezTo>
                                <a:pt x="259090" y="493928"/>
                                <a:pt x="256013" y="490928"/>
                                <a:pt x="252117" y="490261"/>
                              </a:cubicBezTo>
                              <a:cubicBezTo>
                                <a:pt x="222161" y="485099"/>
                                <a:pt x="194339" y="473621"/>
                                <a:pt x="169383" y="456162"/>
                              </a:cubicBezTo>
                              <a:cubicBezTo>
                                <a:pt x="166164" y="453914"/>
                                <a:pt x="161887" y="453866"/>
                                <a:pt x="158610" y="456057"/>
                              </a:cubicBezTo>
                              <a:lnTo>
                                <a:pt x="109585" y="488994"/>
                              </a:lnTo>
                              <a:lnTo>
                                <a:pt x="86220" y="465620"/>
                              </a:lnTo>
                              <a:lnTo>
                                <a:pt x="119072" y="416709"/>
                              </a:lnTo>
                              <a:cubicBezTo>
                                <a:pt x="121272" y="413433"/>
                                <a:pt x="121225" y="409137"/>
                                <a:pt x="118948" y="405908"/>
                              </a:cubicBezTo>
                              <a:cubicBezTo>
                                <a:pt x="101384" y="381010"/>
                                <a:pt x="89802" y="353216"/>
                                <a:pt x="84553" y="323317"/>
                              </a:cubicBezTo>
                              <a:cubicBezTo>
                                <a:pt x="83868" y="319440"/>
                                <a:pt x="80867" y="316373"/>
                                <a:pt x="77000" y="315620"/>
                              </a:cubicBezTo>
                              <a:lnTo>
                                <a:pt x="19050" y="304257"/>
                              </a:lnTo>
                              <a:lnTo>
                                <a:pt x="19050" y="271205"/>
                              </a:lnTo>
                              <a:lnTo>
                                <a:pt x="76857" y="259861"/>
                              </a:lnTo>
                              <a:cubicBezTo>
                                <a:pt x="80734" y="259099"/>
                                <a:pt x="83744" y="256022"/>
                                <a:pt x="84411" y="252127"/>
                              </a:cubicBezTo>
                              <a:cubicBezTo>
                                <a:pt x="89573" y="222180"/>
                                <a:pt x="101041" y="194348"/>
                                <a:pt x="118510" y="169393"/>
                              </a:cubicBezTo>
                              <a:cubicBezTo>
                                <a:pt x="120767" y="166173"/>
                                <a:pt x="120806" y="161887"/>
                                <a:pt x="118615" y="158620"/>
                              </a:cubicBezTo>
                              <a:lnTo>
                                <a:pt x="85677" y="109595"/>
                              </a:lnTo>
                              <a:lnTo>
                                <a:pt x="109042" y="86220"/>
                              </a:lnTo>
                              <a:lnTo>
                                <a:pt x="157963" y="119082"/>
                              </a:lnTo>
                              <a:cubicBezTo>
                                <a:pt x="161249" y="121282"/>
                                <a:pt x="165544" y="121234"/>
                                <a:pt x="168764" y="118958"/>
                              </a:cubicBezTo>
                              <a:cubicBezTo>
                                <a:pt x="193643" y="101403"/>
                                <a:pt x="221428" y="89830"/>
                                <a:pt x="251365" y="84553"/>
                              </a:cubicBezTo>
                              <a:cubicBezTo>
                                <a:pt x="255241" y="83868"/>
                                <a:pt x="258299" y="80867"/>
                                <a:pt x="259061" y="77010"/>
                              </a:cubicBezTo>
                              <a:lnTo>
                                <a:pt x="270434" y="19050"/>
                              </a:lnTo>
                              <a:lnTo>
                                <a:pt x="303486" y="19050"/>
                              </a:lnTo>
                              <a:lnTo>
                                <a:pt x="314830" y="76857"/>
                              </a:lnTo>
                              <a:cubicBezTo>
                                <a:pt x="315592" y="80734"/>
                                <a:pt x="318668" y="83744"/>
                                <a:pt x="322564" y="84411"/>
                              </a:cubicBezTo>
                              <a:cubicBezTo>
                                <a:pt x="352520" y="89573"/>
                                <a:pt x="380352" y="101051"/>
                                <a:pt x="405298" y="118510"/>
                              </a:cubicBezTo>
                              <a:cubicBezTo>
                                <a:pt x="408527" y="120758"/>
                                <a:pt x="412794" y="120806"/>
                                <a:pt x="416071" y="118615"/>
                              </a:cubicBezTo>
                              <a:lnTo>
                                <a:pt x="465096" y="85677"/>
                              </a:lnTo>
                              <a:lnTo>
                                <a:pt x="488471" y="109052"/>
                              </a:lnTo>
                              <a:lnTo>
                                <a:pt x="455609" y="157963"/>
                              </a:lnTo>
                              <a:cubicBezTo>
                                <a:pt x="453409" y="161239"/>
                                <a:pt x="453457" y="165535"/>
                                <a:pt x="455733" y="168764"/>
                              </a:cubicBezTo>
                              <a:cubicBezTo>
                                <a:pt x="473297" y="193662"/>
                                <a:pt x="484870" y="221447"/>
                                <a:pt x="490147" y="251365"/>
                              </a:cubicBezTo>
                              <a:cubicBezTo>
                                <a:pt x="490823" y="255241"/>
                                <a:pt x="493824" y="258299"/>
                                <a:pt x="497691" y="259061"/>
                              </a:cubicBezTo>
                              <a:lnTo>
                                <a:pt x="555641" y="270434"/>
                              </a:lnTo>
                              <a:lnTo>
                                <a:pt x="555641" y="303476"/>
                              </a:lnTo>
                              <a:close/>
                              <a:moveTo>
                                <a:pt x="287341" y="139046"/>
                              </a:moveTo>
                              <a:cubicBezTo>
                                <a:pt x="205569" y="139046"/>
                                <a:pt x="139046" y="205569"/>
                                <a:pt x="139046" y="287341"/>
                              </a:cubicBezTo>
                              <a:cubicBezTo>
                                <a:pt x="139046" y="369113"/>
                                <a:pt x="205569" y="435635"/>
                                <a:pt x="287341" y="435635"/>
                              </a:cubicBezTo>
                              <a:cubicBezTo>
                                <a:pt x="369113" y="435635"/>
                                <a:pt x="435635" y="369113"/>
                                <a:pt x="435635" y="287341"/>
                              </a:cubicBezTo>
                              <a:cubicBezTo>
                                <a:pt x="435635" y="205569"/>
                                <a:pt x="369113" y="139046"/>
                                <a:pt x="287341" y="139046"/>
                              </a:cubicBezTo>
                              <a:close/>
                              <a:moveTo>
                                <a:pt x="287341" y="416585"/>
                              </a:moveTo>
                              <a:cubicBezTo>
                                <a:pt x="216075" y="416585"/>
                                <a:pt x="158096" y="358607"/>
                                <a:pt x="158096" y="287341"/>
                              </a:cubicBezTo>
                              <a:cubicBezTo>
                                <a:pt x="158096" y="216075"/>
                                <a:pt x="216075" y="158096"/>
                                <a:pt x="287341" y="158096"/>
                              </a:cubicBezTo>
                              <a:cubicBezTo>
                                <a:pt x="358607" y="158096"/>
                                <a:pt x="416585" y="216075"/>
                                <a:pt x="416585" y="287341"/>
                              </a:cubicBezTo>
                              <a:cubicBezTo>
                                <a:pt x="416585" y="358607"/>
                                <a:pt x="358607" y="416585"/>
                                <a:pt x="287341" y="416585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445" name="Group 444">
                        <a:extLst>
                          <a:ext uri="{FF2B5EF4-FFF2-40B4-BE49-F238E27FC236}">
                            <a16:creationId xmlns:a16="http://schemas.microsoft.com/office/drawing/2014/main" id="{9BE26A4D-1DD5-4EA6-B5B7-9BFF9BC6E55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7017857" y="5558069"/>
                        <a:ext cx="234813" cy="234813"/>
                        <a:chOff x="-9526064" y="561975"/>
                        <a:chExt cx="6296025" cy="6296024"/>
                      </a:xfrm>
                    </p:grpSpPr>
                    <p:sp>
                      <p:nvSpPr>
                        <p:cNvPr id="454" name="Trapezoid 453">
                          <a:extLst>
                            <a:ext uri="{FF2B5EF4-FFF2-40B4-BE49-F238E27FC236}">
                              <a16:creationId xmlns:a16="http://schemas.microsoft.com/office/drawing/2014/main" id="{7CEACBEF-584D-4623-A2FF-B1AE8710466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7786776" y="3336961"/>
                          <a:ext cx="2844859" cy="3316550"/>
                        </a:xfrm>
                        <a:prstGeom prst="trapezoid">
                          <a:avLst>
                            <a:gd name="adj" fmla="val 18261"/>
                          </a:avLst>
                        </a:pr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grpSp>
                      <p:nvGrpSpPr>
                        <p:cNvPr id="455" name="Group 454">
                          <a:extLst>
                            <a:ext uri="{FF2B5EF4-FFF2-40B4-BE49-F238E27FC236}">
                              <a16:creationId xmlns:a16="http://schemas.microsoft.com/office/drawing/2014/main" id="{068D993F-B0F3-4E41-BD0D-D0C23854DA1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-9526064" y="561975"/>
                          <a:ext cx="6296025" cy="6296024"/>
                          <a:chOff x="-9526064" y="561975"/>
                          <a:chExt cx="6296025" cy="6296024"/>
                        </a:xfrm>
                      </p:grpSpPr>
                      <p:sp>
                        <p:nvSpPr>
                          <p:cNvPr id="456" name="Freeform: Shape 455">
                            <a:extLst>
                              <a:ext uri="{FF2B5EF4-FFF2-40B4-BE49-F238E27FC236}">
                                <a16:creationId xmlns:a16="http://schemas.microsoft.com/office/drawing/2014/main" id="{67422782-043A-4BF6-B003-9FD70F7C495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-9119868" y="2389853"/>
                            <a:ext cx="1015487" cy="1218585"/>
                          </a:xfrm>
                          <a:custGeom>
                            <a:avLst/>
                            <a:gdLst>
                              <a:gd name="connsiteX0" fmla="*/ 507744 w 1015487"/>
                              <a:gd name="connsiteY0" fmla="*/ 1218586 h 1218585"/>
                              <a:gd name="connsiteX1" fmla="*/ 1015488 w 1015487"/>
                              <a:gd name="connsiteY1" fmla="*/ 710842 h 1218585"/>
                              <a:gd name="connsiteX2" fmla="*/ 1015488 w 1015487"/>
                              <a:gd name="connsiteY2" fmla="*/ 507744 h 1218585"/>
                              <a:gd name="connsiteX3" fmla="*/ 507744 w 1015487"/>
                              <a:gd name="connsiteY3" fmla="*/ 0 h 1218585"/>
                              <a:gd name="connsiteX4" fmla="*/ 0 w 1015487"/>
                              <a:gd name="connsiteY4" fmla="*/ 507744 h 1218585"/>
                              <a:gd name="connsiteX5" fmla="*/ 0 w 1015487"/>
                              <a:gd name="connsiteY5" fmla="*/ 710842 h 1218585"/>
                              <a:gd name="connsiteX6" fmla="*/ 507744 w 1015487"/>
                              <a:gd name="connsiteY6" fmla="*/ 1218586 h 1218585"/>
                              <a:gd name="connsiteX7" fmla="*/ 203098 w 1015487"/>
                              <a:gd name="connsiteY7" fmla="*/ 507744 h 1218585"/>
                              <a:gd name="connsiteX8" fmla="*/ 507744 w 1015487"/>
                              <a:gd name="connsiteY8" fmla="*/ 203098 h 1218585"/>
                              <a:gd name="connsiteX9" fmla="*/ 812390 w 1015487"/>
                              <a:gd name="connsiteY9" fmla="*/ 507744 h 1218585"/>
                              <a:gd name="connsiteX10" fmla="*/ 812390 w 1015487"/>
                              <a:gd name="connsiteY10" fmla="*/ 710842 h 1218585"/>
                              <a:gd name="connsiteX11" fmla="*/ 507744 w 1015487"/>
                              <a:gd name="connsiteY11" fmla="*/ 1015488 h 1218585"/>
                              <a:gd name="connsiteX12" fmla="*/ 203098 w 1015487"/>
                              <a:gd name="connsiteY12" fmla="*/ 710842 h 121858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1015487" h="1218585">
                                <a:moveTo>
                                  <a:pt x="507744" y="1218586"/>
                                </a:moveTo>
                                <a:cubicBezTo>
                                  <a:pt x="787698" y="1218586"/>
                                  <a:pt x="1015488" y="990799"/>
                                  <a:pt x="1015488" y="710842"/>
                                </a:cubicBezTo>
                                <a:lnTo>
                                  <a:pt x="1015488" y="507744"/>
                                </a:lnTo>
                                <a:cubicBezTo>
                                  <a:pt x="1015488" y="227787"/>
                                  <a:pt x="787698" y="0"/>
                                  <a:pt x="507744" y="0"/>
                                </a:cubicBezTo>
                                <a:cubicBezTo>
                                  <a:pt x="227790" y="0"/>
                                  <a:pt x="0" y="227787"/>
                                  <a:pt x="0" y="507744"/>
                                </a:cubicBezTo>
                                <a:lnTo>
                                  <a:pt x="0" y="710842"/>
                                </a:lnTo>
                                <a:cubicBezTo>
                                  <a:pt x="0" y="990799"/>
                                  <a:pt x="227790" y="1218586"/>
                                  <a:pt x="507744" y="1218586"/>
                                </a:cubicBezTo>
                                <a:close/>
                                <a:moveTo>
                                  <a:pt x="203098" y="507744"/>
                                </a:moveTo>
                                <a:cubicBezTo>
                                  <a:pt x="203098" y="339808"/>
                                  <a:pt x="339801" y="203098"/>
                                  <a:pt x="507744" y="203098"/>
                                </a:cubicBezTo>
                                <a:cubicBezTo>
                                  <a:pt x="675687" y="203098"/>
                                  <a:pt x="812390" y="339808"/>
                                  <a:pt x="812390" y="507744"/>
                                </a:cubicBezTo>
                                <a:lnTo>
                                  <a:pt x="812390" y="710842"/>
                                </a:lnTo>
                                <a:cubicBezTo>
                                  <a:pt x="812390" y="878778"/>
                                  <a:pt x="675687" y="1015488"/>
                                  <a:pt x="507744" y="1015488"/>
                                </a:cubicBezTo>
                                <a:cubicBezTo>
                                  <a:pt x="339801" y="1015488"/>
                                  <a:pt x="203098" y="878778"/>
                                  <a:pt x="203098" y="71084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2694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57" name="Freeform: Shape 456">
                            <a:extLst>
                              <a:ext uri="{FF2B5EF4-FFF2-40B4-BE49-F238E27FC236}">
                                <a16:creationId xmlns:a16="http://schemas.microsoft.com/office/drawing/2014/main" id="{866C91DB-EF85-417A-8EB8-9C6C54C9E7A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-9526064" y="3608438"/>
                            <a:ext cx="1624780" cy="3249561"/>
                          </a:xfrm>
                          <a:custGeom>
                            <a:avLst/>
                            <a:gdLst>
                              <a:gd name="connsiteX0" fmla="*/ 913939 w 1624780"/>
                              <a:gd name="connsiteY0" fmla="*/ 203098 h 3249561"/>
                              <a:gd name="connsiteX1" fmla="*/ 911312 w 1624780"/>
                              <a:gd name="connsiteY1" fmla="*/ 203098 h 3249561"/>
                              <a:gd name="connsiteX2" fmla="*/ 507744 w 1624780"/>
                              <a:gd name="connsiteY2" fmla="*/ 0 h 3249561"/>
                              <a:gd name="connsiteX3" fmla="*/ 0 w 1624780"/>
                              <a:gd name="connsiteY3" fmla="*/ 507744 h 3249561"/>
                              <a:gd name="connsiteX4" fmla="*/ 0 w 1624780"/>
                              <a:gd name="connsiteY4" fmla="*/ 710842 h 3249561"/>
                              <a:gd name="connsiteX5" fmla="*/ 406195 w 1624780"/>
                              <a:gd name="connsiteY5" fmla="*/ 1208317 h 3249561"/>
                              <a:gd name="connsiteX6" fmla="*/ 406195 w 1624780"/>
                              <a:gd name="connsiteY6" fmla="*/ 1421683 h 3249561"/>
                              <a:gd name="connsiteX7" fmla="*/ 101549 w 1624780"/>
                              <a:gd name="connsiteY7" fmla="*/ 1421683 h 3249561"/>
                              <a:gd name="connsiteX8" fmla="*/ 0 w 1624780"/>
                              <a:gd name="connsiteY8" fmla="*/ 1523232 h 3249561"/>
                              <a:gd name="connsiteX9" fmla="*/ 0 w 1624780"/>
                              <a:gd name="connsiteY9" fmla="*/ 3148013 h 3249561"/>
                              <a:gd name="connsiteX10" fmla="*/ 101549 w 1624780"/>
                              <a:gd name="connsiteY10" fmla="*/ 3249561 h 3249561"/>
                              <a:gd name="connsiteX11" fmla="*/ 1117037 w 1624780"/>
                              <a:gd name="connsiteY11" fmla="*/ 3249561 h 3249561"/>
                              <a:gd name="connsiteX12" fmla="*/ 1218586 w 1624780"/>
                              <a:gd name="connsiteY12" fmla="*/ 3148013 h 3249561"/>
                              <a:gd name="connsiteX13" fmla="*/ 1218586 w 1624780"/>
                              <a:gd name="connsiteY13" fmla="*/ 2132525 h 3249561"/>
                              <a:gd name="connsiteX14" fmla="*/ 1210454 w 1624780"/>
                              <a:gd name="connsiteY14" fmla="*/ 2030976 h 3249561"/>
                              <a:gd name="connsiteX15" fmla="*/ 1523232 w 1624780"/>
                              <a:gd name="connsiteY15" fmla="*/ 2030976 h 3249561"/>
                              <a:gd name="connsiteX16" fmla="*/ 1624781 w 1624780"/>
                              <a:gd name="connsiteY16" fmla="*/ 1929427 h 3249561"/>
                              <a:gd name="connsiteX17" fmla="*/ 1624781 w 1624780"/>
                              <a:gd name="connsiteY17" fmla="*/ 913939 h 3249561"/>
                              <a:gd name="connsiteX18" fmla="*/ 913939 w 1624780"/>
                              <a:gd name="connsiteY18" fmla="*/ 203098 h 3249561"/>
                              <a:gd name="connsiteX19" fmla="*/ 203098 w 1624780"/>
                              <a:gd name="connsiteY19" fmla="*/ 710842 h 3249561"/>
                              <a:gd name="connsiteX20" fmla="*/ 203098 w 1624780"/>
                              <a:gd name="connsiteY20" fmla="*/ 507744 h 3249561"/>
                              <a:gd name="connsiteX21" fmla="*/ 507744 w 1624780"/>
                              <a:gd name="connsiteY21" fmla="*/ 203098 h 3249561"/>
                              <a:gd name="connsiteX22" fmla="*/ 812390 w 1624780"/>
                              <a:gd name="connsiteY22" fmla="*/ 507744 h 3249561"/>
                              <a:gd name="connsiteX23" fmla="*/ 812390 w 1624780"/>
                              <a:gd name="connsiteY23" fmla="*/ 710842 h 3249561"/>
                              <a:gd name="connsiteX24" fmla="*/ 507744 w 1624780"/>
                              <a:gd name="connsiteY24" fmla="*/ 1015488 h 3249561"/>
                              <a:gd name="connsiteX25" fmla="*/ 203098 w 1624780"/>
                              <a:gd name="connsiteY25" fmla="*/ 710842 h 3249561"/>
                              <a:gd name="connsiteX26" fmla="*/ 1015488 w 1624780"/>
                              <a:gd name="connsiteY26" fmla="*/ 3046464 h 3249561"/>
                              <a:gd name="connsiteX27" fmla="*/ 203098 w 1624780"/>
                              <a:gd name="connsiteY27" fmla="*/ 3046464 h 3249561"/>
                              <a:gd name="connsiteX28" fmla="*/ 203098 w 1624780"/>
                              <a:gd name="connsiteY28" fmla="*/ 1624781 h 3249561"/>
                              <a:gd name="connsiteX29" fmla="*/ 507744 w 1624780"/>
                              <a:gd name="connsiteY29" fmla="*/ 1624781 h 3249561"/>
                              <a:gd name="connsiteX30" fmla="*/ 1015488 w 1624780"/>
                              <a:gd name="connsiteY30" fmla="*/ 2132525 h 3249561"/>
                              <a:gd name="connsiteX31" fmla="*/ 1421683 w 1624780"/>
                              <a:gd name="connsiteY31" fmla="*/ 1827878 h 3249561"/>
                              <a:gd name="connsiteX32" fmla="*/ 1149018 w 1624780"/>
                              <a:gd name="connsiteY32" fmla="*/ 1827878 h 3249561"/>
                              <a:gd name="connsiteX33" fmla="*/ 609293 w 1624780"/>
                              <a:gd name="connsiteY33" fmla="*/ 1429820 h 3249561"/>
                              <a:gd name="connsiteX34" fmla="*/ 609293 w 1624780"/>
                              <a:gd name="connsiteY34" fmla="*/ 1208317 h 3249561"/>
                              <a:gd name="connsiteX35" fmla="*/ 1015488 w 1624780"/>
                              <a:gd name="connsiteY35" fmla="*/ 710842 h 3249561"/>
                              <a:gd name="connsiteX36" fmla="*/ 1015488 w 1624780"/>
                              <a:gd name="connsiteY36" fmla="*/ 507744 h 3249561"/>
                              <a:gd name="connsiteX37" fmla="*/ 1006166 w 1624780"/>
                              <a:gd name="connsiteY37" fmla="*/ 415512 h 3249561"/>
                              <a:gd name="connsiteX38" fmla="*/ 1421683 w 1624780"/>
                              <a:gd name="connsiteY38" fmla="*/ 913939 h 324956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  <a:cxn ang="0">
                                <a:pos x="connsiteX17" y="connsiteY17"/>
                              </a:cxn>
                              <a:cxn ang="0">
                                <a:pos x="connsiteX18" y="connsiteY18"/>
                              </a:cxn>
                              <a:cxn ang="0">
                                <a:pos x="connsiteX19" y="connsiteY19"/>
                              </a:cxn>
                              <a:cxn ang="0">
                                <a:pos x="connsiteX20" y="connsiteY20"/>
                              </a:cxn>
                              <a:cxn ang="0">
                                <a:pos x="connsiteX21" y="connsiteY21"/>
                              </a:cxn>
                              <a:cxn ang="0">
                                <a:pos x="connsiteX22" y="connsiteY22"/>
                              </a:cxn>
                              <a:cxn ang="0">
                                <a:pos x="connsiteX23" y="connsiteY23"/>
                              </a:cxn>
                              <a:cxn ang="0">
                                <a:pos x="connsiteX24" y="connsiteY24"/>
                              </a:cxn>
                              <a:cxn ang="0">
                                <a:pos x="connsiteX25" y="connsiteY25"/>
                              </a:cxn>
                              <a:cxn ang="0">
                                <a:pos x="connsiteX26" y="connsiteY26"/>
                              </a:cxn>
                              <a:cxn ang="0">
                                <a:pos x="connsiteX27" y="connsiteY27"/>
                              </a:cxn>
                              <a:cxn ang="0">
                                <a:pos x="connsiteX28" y="connsiteY28"/>
                              </a:cxn>
                              <a:cxn ang="0">
                                <a:pos x="connsiteX29" y="connsiteY29"/>
                              </a:cxn>
                              <a:cxn ang="0">
                                <a:pos x="connsiteX30" y="connsiteY30"/>
                              </a:cxn>
                              <a:cxn ang="0">
                                <a:pos x="connsiteX31" y="connsiteY31"/>
                              </a:cxn>
                              <a:cxn ang="0">
                                <a:pos x="connsiteX32" y="connsiteY32"/>
                              </a:cxn>
                              <a:cxn ang="0">
                                <a:pos x="connsiteX33" y="connsiteY33"/>
                              </a:cxn>
                              <a:cxn ang="0">
                                <a:pos x="connsiteX34" y="connsiteY34"/>
                              </a:cxn>
                              <a:cxn ang="0">
                                <a:pos x="connsiteX35" y="connsiteY35"/>
                              </a:cxn>
                              <a:cxn ang="0">
                                <a:pos x="connsiteX36" y="connsiteY36"/>
                              </a:cxn>
                              <a:cxn ang="0">
                                <a:pos x="connsiteX37" y="connsiteY37"/>
                              </a:cxn>
                              <a:cxn ang="0">
                                <a:pos x="connsiteX38" y="connsiteY38"/>
                              </a:cxn>
                            </a:cxnLst>
                            <a:rect l="l" t="t" r="r" b="b"/>
                            <a:pathLst>
                              <a:path w="1624780" h="3249561">
                                <a:moveTo>
                                  <a:pt x="913939" y="203098"/>
                                </a:moveTo>
                                <a:lnTo>
                                  <a:pt x="911312" y="203098"/>
                                </a:lnTo>
                                <a:cubicBezTo>
                                  <a:pt x="818589" y="80528"/>
                                  <a:pt x="672959" y="0"/>
                                  <a:pt x="507744" y="0"/>
                                </a:cubicBezTo>
                                <a:cubicBezTo>
                                  <a:pt x="227790" y="0"/>
                                  <a:pt x="0" y="227787"/>
                                  <a:pt x="0" y="507744"/>
                                </a:cubicBezTo>
                                <a:lnTo>
                                  <a:pt x="0" y="710842"/>
                                </a:lnTo>
                                <a:cubicBezTo>
                                  <a:pt x="0" y="955993"/>
                                  <a:pt x="174785" y="1161122"/>
                                  <a:pt x="406195" y="1208317"/>
                                </a:cubicBezTo>
                                <a:lnTo>
                                  <a:pt x="406195" y="1421683"/>
                                </a:lnTo>
                                <a:lnTo>
                                  <a:pt x="101549" y="1421683"/>
                                </a:lnTo>
                                <a:cubicBezTo>
                                  <a:pt x="45518" y="1421683"/>
                                  <a:pt x="0" y="1467050"/>
                                  <a:pt x="0" y="1523232"/>
                                </a:cubicBezTo>
                                <a:lnTo>
                                  <a:pt x="0" y="3148013"/>
                                </a:lnTo>
                                <a:cubicBezTo>
                                  <a:pt x="0" y="3204194"/>
                                  <a:pt x="45518" y="3249561"/>
                                  <a:pt x="101549" y="3249561"/>
                                </a:cubicBezTo>
                                <a:lnTo>
                                  <a:pt x="1117037" y="3249561"/>
                                </a:lnTo>
                                <a:cubicBezTo>
                                  <a:pt x="1173068" y="3249561"/>
                                  <a:pt x="1218586" y="3204194"/>
                                  <a:pt x="1218586" y="3148013"/>
                                </a:cubicBezTo>
                                <a:lnTo>
                                  <a:pt x="1218586" y="2132525"/>
                                </a:lnTo>
                                <a:cubicBezTo>
                                  <a:pt x="1218586" y="2098011"/>
                                  <a:pt x="1215214" y="2064297"/>
                                  <a:pt x="1210454" y="2030976"/>
                                </a:cubicBezTo>
                                <a:lnTo>
                                  <a:pt x="1523232" y="2030976"/>
                                </a:lnTo>
                                <a:cubicBezTo>
                                  <a:pt x="1579261" y="2030976"/>
                                  <a:pt x="1624781" y="1985609"/>
                                  <a:pt x="1624781" y="1929427"/>
                                </a:cubicBezTo>
                                <a:lnTo>
                                  <a:pt x="1624781" y="913939"/>
                                </a:lnTo>
                                <a:cubicBezTo>
                                  <a:pt x="1624781" y="522075"/>
                                  <a:pt x="1305905" y="203098"/>
                                  <a:pt x="913939" y="203098"/>
                                </a:cubicBezTo>
                                <a:close/>
                                <a:moveTo>
                                  <a:pt x="203098" y="710842"/>
                                </a:moveTo>
                                <a:lnTo>
                                  <a:pt x="203098" y="507744"/>
                                </a:lnTo>
                                <a:cubicBezTo>
                                  <a:pt x="203098" y="339808"/>
                                  <a:pt x="339801" y="203098"/>
                                  <a:pt x="507744" y="203098"/>
                                </a:cubicBezTo>
                                <a:cubicBezTo>
                                  <a:pt x="675687" y="203098"/>
                                  <a:pt x="812390" y="339808"/>
                                  <a:pt x="812390" y="507744"/>
                                </a:cubicBezTo>
                                <a:lnTo>
                                  <a:pt x="812390" y="710842"/>
                                </a:lnTo>
                                <a:cubicBezTo>
                                  <a:pt x="812390" y="878778"/>
                                  <a:pt x="675687" y="1015488"/>
                                  <a:pt x="507744" y="1015488"/>
                                </a:cubicBezTo>
                                <a:cubicBezTo>
                                  <a:pt x="339801" y="1015488"/>
                                  <a:pt x="203098" y="878778"/>
                                  <a:pt x="203098" y="710842"/>
                                </a:cubicBezTo>
                                <a:close/>
                                <a:moveTo>
                                  <a:pt x="1015488" y="3046464"/>
                                </a:moveTo>
                                <a:lnTo>
                                  <a:pt x="203098" y="3046464"/>
                                </a:lnTo>
                                <a:lnTo>
                                  <a:pt x="203098" y="1624781"/>
                                </a:lnTo>
                                <a:lnTo>
                                  <a:pt x="507744" y="1624781"/>
                                </a:lnTo>
                                <a:cubicBezTo>
                                  <a:pt x="787697" y="1624781"/>
                                  <a:pt x="1015488" y="1852567"/>
                                  <a:pt x="1015488" y="2132525"/>
                                </a:cubicBezTo>
                                <a:close/>
                                <a:moveTo>
                                  <a:pt x="1421683" y="1827878"/>
                                </a:moveTo>
                                <a:lnTo>
                                  <a:pt x="1149018" y="1827878"/>
                                </a:lnTo>
                                <a:cubicBezTo>
                                  <a:pt x="1048611" y="1617495"/>
                                  <a:pt x="848240" y="1464232"/>
                                  <a:pt x="609293" y="1429820"/>
                                </a:cubicBezTo>
                                <a:lnTo>
                                  <a:pt x="609293" y="1208317"/>
                                </a:lnTo>
                                <a:cubicBezTo>
                                  <a:pt x="840703" y="1161122"/>
                                  <a:pt x="1015488" y="956082"/>
                                  <a:pt x="1015488" y="710842"/>
                                </a:cubicBezTo>
                                <a:lnTo>
                                  <a:pt x="1015488" y="507744"/>
                                </a:lnTo>
                                <a:cubicBezTo>
                                  <a:pt x="1015488" y="476162"/>
                                  <a:pt x="1011719" y="445520"/>
                                  <a:pt x="1006166" y="415512"/>
                                </a:cubicBezTo>
                                <a:cubicBezTo>
                                  <a:pt x="1242139" y="459102"/>
                                  <a:pt x="1421683" y="665576"/>
                                  <a:pt x="1421683" y="91393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2694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58" name="Freeform: Shape 457">
                            <a:extLst>
                              <a:ext uri="{FF2B5EF4-FFF2-40B4-BE49-F238E27FC236}">
                                <a16:creationId xmlns:a16="http://schemas.microsoft.com/office/drawing/2014/main" id="{61DFBBEA-2559-4411-8AA3-74380552629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-4854819" y="3608438"/>
                            <a:ext cx="1624780" cy="3249561"/>
                          </a:xfrm>
                          <a:custGeom>
                            <a:avLst/>
                            <a:gdLst>
                              <a:gd name="connsiteX0" fmla="*/ 1624781 w 1624780"/>
                              <a:gd name="connsiteY0" fmla="*/ 710842 h 3249561"/>
                              <a:gd name="connsiteX1" fmla="*/ 1624781 w 1624780"/>
                              <a:gd name="connsiteY1" fmla="*/ 507744 h 3249561"/>
                              <a:gd name="connsiteX2" fmla="*/ 1117037 w 1624780"/>
                              <a:gd name="connsiteY2" fmla="*/ 0 h 3249561"/>
                              <a:gd name="connsiteX3" fmla="*/ 713469 w 1624780"/>
                              <a:gd name="connsiteY3" fmla="*/ 203098 h 3249561"/>
                              <a:gd name="connsiteX4" fmla="*/ 710842 w 1624780"/>
                              <a:gd name="connsiteY4" fmla="*/ 203098 h 3249561"/>
                              <a:gd name="connsiteX5" fmla="*/ 0 w 1624780"/>
                              <a:gd name="connsiteY5" fmla="*/ 913939 h 3249561"/>
                              <a:gd name="connsiteX6" fmla="*/ 0 w 1624780"/>
                              <a:gd name="connsiteY6" fmla="*/ 1929427 h 3249561"/>
                              <a:gd name="connsiteX7" fmla="*/ 101549 w 1624780"/>
                              <a:gd name="connsiteY7" fmla="*/ 2030976 h 3249561"/>
                              <a:gd name="connsiteX8" fmla="*/ 414332 w 1624780"/>
                              <a:gd name="connsiteY8" fmla="*/ 2030976 h 3249561"/>
                              <a:gd name="connsiteX9" fmla="*/ 406195 w 1624780"/>
                              <a:gd name="connsiteY9" fmla="*/ 2132525 h 3249561"/>
                              <a:gd name="connsiteX10" fmla="*/ 406195 w 1624780"/>
                              <a:gd name="connsiteY10" fmla="*/ 3148013 h 3249561"/>
                              <a:gd name="connsiteX11" fmla="*/ 507744 w 1624780"/>
                              <a:gd name="connsiteY11" fmla="*/ 3249561 h 3249561"/>
                              <a:gd name="connsiteX12" fmla="*/ 1523232 w 1624780"/>
                              <a:gd name="connsiteY12" fmla="*/ 3249561 h 3249561"/>
                              <a:gd name="connsiteX13" fmla="*/ 1624781 w 1624780"/>
                              <a:gd name="connsiteY13" fmla="*/ 3148013 h 3249561"/>
                              <a:gd name="connsiteX14" fmla="*/ 1624781 w 1624780"/>
                              <a:gd name="connsiteY14" fmla="*/ 1523232 h 3249561"/>
                              <a:gd name="connsiteX15" fmla="*/ 1523232 w 1624780"/>
                              <a:gd name="connsiteY15" fmla="*/ 1421683 h 3249561"/>
                              <a:gd name="connsiteX16" fmla="*/ 1218586 w 1624780"/>
                              <a:gd name="connsiteY16" fmla="*/ 1421683 h 3249561"/>
                              <a:gd name="connsiteX17" fmla="*/ 1218586 w 1624780"/>
                              <a:gd name="connsiteY17" fmla="*/ 1208317 h 3249561"/>
                              <a:gd name="connsiteX18" fmla="*/ 1624781 w 1624780"/>
                              <a:gd name="connsiteY18" fmla="*/ 710842 h 3249561"/>
                              <a:gd name="connsiteX19" fmla="*/ 1117037 w 1624780"/>
                              <a:gd name="connsiteY19" fmla="*/ 203098 h 3249561"/>
                              <a:gd name="connsiteX20" fmla="*/ 1421683 w 1624780"/>
                              <a:gd name="connsiteY20" fmla="*/ 507744 h 3249561"/>
                              <a:gd name="connsiteX21" fmla="*/ 1421683 w 1624780"/>
                              <a:gd name="connsiteY21" fmla="*/ 710842 h 3249561"/>
                              <a:gd name="connsiteX22" fmla="*/ 1117037 w 1624780"/>
                              <a:gd name="connsiteY22" fmla="*/ 1015488 h 3249561"/>
                              <a:gd name="connsiteX23" fmla="*/ 812390 w 1624780"/>
                              <a:gd name="connsiteY23" fmla="*/ 710842 h 3249561"/>
                              <a:gd name="connsiteX24" fmla="*/ 812390 w 1624780"/>
                              <a:gd name="connsiteY24" fmla="*/ 507744 h 3249561"/>
                              <a:gd name="connsiteX25" fmla="*/ 1117037 w 1624780"/>
                              <a:gd name="connsiteY25" fmla="*/ 203098 h 3249561"/>
                              <a:gd name="connsiteX26" fmla="*/ 203098 w 1624780"/>
                              <a:gd name="connsiteY26" fmla="*/ 1827878 h 3249561"/>
                              <a:gd name="connsiteX27" fmla="*/ 203098 w 1624780"/>
                              <a:gd name="connsiteY27" fmla="*/ 913939 h 3249561"/>
                              <a:gd name="connsiteX28" fmla="*/ 618610 w 1624780"/>
                              <a:gd name="connsiteY28" fmla="*/ 415512 h 3249561"/>
                              <a:gd name="connsiteX29" fmla="*/ 609293 w 1624780"/>
                              <a:gd name="connsiteY29" fmla="*/ 507744 h 3249561"/>
                              <a:gd name="connsiteX30" fmla="*/ 609293 w 1624780"/>
                              <a:gd name="connsiteY30" fmla="*/ 710842 h 3249561"/>
                              <a:gd name="connsiteX31" fmla="*/ 1015488 w 1624780"/>
                              <a:gd name="connsiteY31" fmla="*/ 1208317 h 3249561"/>
                              <a:gd name="connsiteX32" fmla="*/ 1015488 w 1624780"/>
                              <a:gd name="connsiteY32" fmla="*/ 1429820 h 3249561"/>
                              <a:gd name="connsiteX33" fmla="*/ 475756 w 1624780"/>
                              <a:gd name="connsiteY33" fmla="*/ 1827878 h 3249561"/>
                              <a:gd name="connsiteX34" fmla="*/ 1421683 w 1624780"/>
                              <a:gd name="connsiteY34" fmla="*/ 3046464 h 3249561"/>
                              <a:gd name="connsiteX35" fmla="*/ 609293 w 1624780"/>
                              <a:gd name="connsiteY35" fmla="*/ 3046464 h 3249561"/>
                              <a:gd name="connsiteX36" fmla="*/ 609293 w 1624780"/>
                              <a:gd name="connsiteY36" fmla="*/ 2132525 h 3249561"/>
                              <a:gd name="connsiteX37" fmla="*/ 1117037 w 1624780"/>
                              <a:gd name="connsiteY37" fmla="*/ 1624781 h 3249561"/>
                              <a:gd name="connsiteX38" fmla="*/ 1421683 w 1624780"/>
                              <a:gd name="connsiteY38" fmla="*/ 1624781 h 324956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  <a:cxn ang="0">
                                <a:pos x="connsiteX17" y="connsiteY17"/>
                              </a:cxn>
                              <a:cxn ang="0">
                                <a:pos x="connsiteX18" y="connsiteY18"/>
                              </a:cxn>
                              <a:cxn ang="0">
                                <a:pos x="connsiteX19" y="connsiteY19"/>
                              </a:cxn>
                              <a:cxn ang="0">
                                <a:pos x="connsiteX20" y="connsiteY20"/>
                              </a:cxn>
                              <a:cxn ang="0">
                                <a:pos x="connsiteX21" y="connsiteY21"/>
                              </a:cxn>
                              <a:cxn ang="0">
                                <a:pos x="connsiteX22" y="connsiteY22"/>
                              </a:cxn>
                              <a:cxn ang="0">
                                <a:pos x="connsiteX23" y="connsiteY23"/>
                              </a:cxn>
                              <a:cxn ang="0">
                                <a:pos x="connsiteX24" y="connsiteY24"/>
                              </a:cxn>
                              <a:cxn ang="0">
                                <a:pos x="connsiteX25" y="connsiteY25"/>
                              </a:cxn>
                              <a:cxn ang="0">
                                <a:pos x="connsiteX26" y="connsiteY26"/>
                              </a:cxn>
                              <a:cxn ang="0">
                                <a:pos x="connsiteX27" y="connsiteY27"/>
                              </a:cxn>
                              <a:cxn ang="0">
                                <a:pos x="connsiteX28" y="connsiteY28"/>
                              </a:cxn>
                              <a:cxn ang="0">
                                <a:pos x="connsiteX29" y="connsiteY29"/>
                              </a:cxn>
                              <a:cxn ang="0">
                                <a:pos x="connsiteX30" y="connsiteY30"/>
                              </a:cxn>
                              <a:cxn ang="0">
                                <a:pos x="connsiteX31" y="connsiteY31"/>
                              </a:cxn>
                              <a:cxn ang="0">
                                <a:pos x="connsiteX32" y="connsiteY32"/>
                              </a:cxn>
                              <a:cxn ang="0">
                                <a:pos x="connsiteX33" y="connsiteY33"/>
                              </a:cxn>
                              <a:cxn ang="0">
                                <a:pos x="connsiteX34" y="connsiteY34"/>
                              </a:cxn>
                              <a:cxn ang="0">
                                <a:pos x="connsiteX35" y="connsiteY35"/>
                              </a:cxn>
                              <a:cxn ang="0">
                                <a:pos x="connsiteX36" y="connsiteY36"/>
                              </a:cxn>
                              <a:cxn ang="0">
                                <a:pos x="connsiteX37" y="connsiteY37"/>
                              </a:cxn>
                              <a:cxn ang="0">
                                <a:pos x="connsiteX38" y="connsiteY38"/>
                              </a:cxn>
                            </a:cxnLst>
                            <a:rect l="l" t="t" r="r" b="b"/>
                            <a:pathLst>
                              <a:path w="1624780" h="3249561">
                                <a:moveTo>
                                  <a:pt x="1624781" y="710842"/>
                                </a:moveTo>
                                <a:lnTo>
                                  <a:pt x="1624781" y="507744"/>
                                </a:lnTo>
                                <a:cubicBezTo>
                                  <a:pt x="1624781" y="227787"/>
                                  <a:pt x="1396994" y="0"/>
                                  <a:pt x="1117037" y="0"/>
                                </a:cubicBezTo>
                                <a:cubicBezTo>
                                  <a:pt x="951817" y="0"/>
                                  <a:pt x="806196" y="80528"/>
                                  <a:pt x="713469" y="203098"/>
                                </a:cubicBezTo>
                                <a:lnTo>
                                  <a:pt x="710842" y="203098"/>
                                </a:lnTo>
                                <a:cubicBezTo>
                                  <a:pt x="318876" y="203098"/>
                                  <a:pt x="0" y="522075"/>
                                  <a:pt x="0" y="913939"/>
                                </a:cubicBezTo>
                                <a:lnTo>
                                  <a:pt x="0" y="1929427"/>
                                </a:lnTo>
                                <a:cubicBezTo>
                                  <a:pt x="0" y="1985609"/>
                                  <a:pt x="45519" y="2030976"/>
                                  <a:pt x="101549" y="2030976"/>
                                </a:cubicBezTo>
                                <a:lnTo>
                                  <a:pt x="414332" y="2030976"/>
                                </a:lnTo>
                                <a:cubicBezTo>
                                  <a:pt x="409572" y="2064297"/>
                                  <a:pt x="406195" y="2098011"/>
                                  <a:pt x="406195" y="2132525"/>
                                </a:cubicBezTo>
                                <a:lnTo>
                                  <a:pt x="406195" y="3148013"/>
                                </a:lnTo>
                                <a:cubicBezTo>
                                  <a:pt x="406195" y="3204194"/>
                                  <a:pt x="451714" y="3249561"/>
                                  <a:pt x="507744" y="3249561"/>
                                </a:cubicBezTo>
                                <a:lnTo>
                                  <a:pt x="1523232" y="3249561"/>
                                </a:lnTo>
                                <a:cubicBezTo>
                                  <a:pt x="1579261" y="3249561"/>
                                  <a:pt x="1624781" y="3204194"/>
                                  <a:pt x="1624781" y="3148013"/>
                                </a:cubicBezTo>
                                <a:lnTo>
                                  <a:pt x="1624781" y="1523232"/>
                                </a:lnTo>
                                <a:cubicBezTo>
                                  <a:pt x="1624781" y="1467050"/>
                                  <a:pt x="1579261" y="1421683"/>
                                  <a:pt x="1523232" y="1421683"/>
                                </a:cubicBezTo>
                                <a:lnTo>
                                  <a:pt x="1218586" y="1421683"/>
                                </a:lnTo>
                                <a:lnTo>
                                  <a:pt x="1218586" y="1208317"/>
                                </a:lnTo>
                                <a:cubicBezTo>
                                  <a:pt x="1449990" y="1161122"/>
                                  <a:pt x="1624781" y="955993"/>
                                  <a:pt x="1624781" y="710842"/>
                                </a:cubicBezTo>
                                <a:close/>
                                <a:moveTo>
                                  <a:pt x="1117037" y="203098"/>
                                </a:moveTo>
                                <a:cubicBezTo>
                                  <a:pt x="1284973" y="203098"/>
                                  <a:pt x="1421683" y="339808"/>
                                  <a:pt x="1421683" y="507744"/>
                                </a:cubicBezTo>
                                <a:lnTo>
                                  <a:pt x="1421683" y="710842"/>
                                </a:lnTo>
                                <a:cubicBezTo>
                                  <a:pt x="1421683" y="878778"/>
                                  <a:pt x="1284973" y="1015488"/>
                                  <a:pt x="1117037" y="1015488"/>
                                </a:cubicBezTo>
                                <a:cubicBezTo>
                                  <a:pt x="949100" y="1015488"/>
                                  <a:pt x="812390" y="878778"/>
                                  <a:pt x="812390" y="710842"/>
                                </a:cubicBezTo>
                                <a:lnTo>
                                  <a:pt x="812390" y="507744"/>
                                </a:lnTo>
                                <a:cubicBezTo>
                                  <a:pt x="812390" y="339808"/>
                                  <a:pt x="949100" y="203098"/>
                                  <a:pt x="1117037" y="203098"/>
                                </a:cubicBezTo>
                                <a:close/>
                                <a:moveTo>
                                  <a:pt x="203098" y="1827878"/>
                                </a:moveTo>
                                <a:lnTo>
                                  <a:pt x="203098" y="913939"/>
                                </a:lnTo>
                                <a:cubicBezTo>
                                  <a:pt x="203098" y="665576"/>
                                  <a:pt x="382648" y="459102"/>
                                  <a:pt x="618610" y="415512"/>
                                </a:cubicBezTo>
                                <a:cubicBezTo>
                                  <a:pt x="613063" y="445520"/>
                                  <a:pt x="609293" y="476162"/>
                                  <a:pt x="609293" y="507744"/>
                                </a:cubicBezTo>
                                <a:lnTo>
                                  <a:pt x="609293" y="710842"/>
                                </a:lnTo>
                                <a:cubicBezTo>
                                  <a:pt x="609293" y="955993"/>
                                  <a:pt x="784083" y="1161122"/>
                                  <a:pt x="1015488" y="1208317"/>
                                </a:cubicBezTo>
                                <a:lnTo>
                                  <a:pt x="1015488" y="1429820"/>
                                </a:lnTo>
                                <a:cubicBezTo>
                                  <a:pt x="776544" y="1464232"/>
                                  <a:pt x="576175" y="1617495"/>
                                  <a:pt x="475756" y="1827878"/>
                                </a:cubicBezTo>
                                <a:close/>
                                <a:moveTo>
                                  <a:pt x="1421683" y="3046464"/>
                                </a:moveTo>
                                <a:lnTo>
                                  <a:pt x="609293" y="3046464"/>
                                </a:lnTo>
                                <a:lnTo>
                                  <a:pt x="609293" y="2132525"/>
                                </a:lnTo>
                                <a:cubicBezTo>
                                  <a:pt x="609293" y="1852567"/>
                                  <a:pt x="837079" y="1624781"/>
                                  <a:pt x="1117037" y="1624781"/>
                                </a:cubicBezTo>
                                <a:lnTo>
                                  <a:pt x="1421683" y="1624781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2694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59" name="Freeform: Shape 458">
                            <a:extLst>
                              <a:ext uri="{FF2B5EF4-FFF2-40B4-BE49-F238E27FC236}">
                                <a16:creationId xmlns:a16="http://schemas.microsoft.com/office/drawing/2014/main" id="{922EA09C-E8B6-4DC5-A611-F54CBFC51D0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-4651722" y="2389853"/>
                            <a:ext cx="1015487" cy="1218585"/>
                          </a:xfrm>
                          <a:custGeom>
                            <a:avLst/>
                            <a:gdLst>
                              <a:gd name="connsiteX0" fmla="*/ 507744 w 1015487"/>
                              <a:gd name="connsiteY0" fmla="*/ 1218586 h 1218585"/>
                              <a:gd name="connsiteX1" fmla="*/ 1015488 w 1015487"/>
                              <a:gd name="connsiteY1" fmla="*/ 710842 h 1218585"/>
                              <a:gd name="connsiteX2" fmla="*/ 1015488 w 1015487"/>
                              <a:gd name="connsiteY2" fmla="*/ 507744 h 1218585"/>
                              <a:gd name="connsiteX3" fmla="*/ 507744 w 1015487"/>
                              <a:gd name="connsiteY3" fmla="*/ 0 h 1218585"/>
                              <a:gd name="connsiteX4" fmla="*/ 0 w 1015487"/>
                              <a:gd name="connsiteY4" fmla="*/ 507744 h 1218585"/>
                              <a:gd name="connsiteX5" fmla="*/ 0 w 1015487"/>
                              <a:gd name="connsiteY5" fmla="*/ 710842 h 1218585"/>
                              <a:gd name="connsiteX6" fmla="*/ 507744 w 1015487"/>
                              <a:gd name="connsiteY6" fmla="*/ 1218586 h 1218585"/>
                              <a:gd name="connsiteX7" fmla="*/ 203098 w 1015487"/>
                              <a:gd name="connsiteY7" fmla="*/ 507744 h 1218585"/>
                              <a:gd name="connsiteX8" fmla="*/ 507744 w 1015487"/>
                              <a:gd name="connsiteY8" fmla="*/ 203098 h 1218585"/>
                              <a:gd name="connsiteX9" fmla="*/ 812390 w 1015487"/>
                              <a:gd name="connsiteY9" fmla="*/ 507744 h 1218585"/>
                              <a:gd name="connsiteX10" fmla="*/ 812390 w 1015487"/>
                              <a:gd name="connsiteY10" fmla="*/ 710842 h 1218585"/>
                              <a:gd name="connsiteX11" fmla="*/ 507744 w 1015487"/>
                              <a:gd name="connsiteY11" fmla="*/ 1015488 h 1218585"/>
                              <a:gd name="connsiteX12" fmla="*/ 203098 w 1015487"/>
                              <a:gd name="connsiteY12" fmla="*/ 710842 h 121858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1015487" h="1218585">
                                <a:moveTo>
                                  <a:pt x="507744" y="1218586"/>
                                </a:moveTo>
                                <a:cubicBezTo>
                                  <a:pt x="787701" y="1218586"/>
                                  <a:pt x="1015488" y="990799"/>
                                  <a:pt x="1015488" y="710842"/>
                                </a:cubicBezTo>
                                <a:lnTo>
                                  <a:pt x="1015488" y="507744"/>
                                </a:lnTo>
                                <a:cubicBezTo>
                                  <a:pt x="1015488" y="227787"/>
                                  <a:pt x="787701" y="0"/>
                                  <a:pt x="507744" y="0"/>
                                </a:cubicBezTo>
                                <a:cubicBezTo>
                                  <a:pt x="227787" y="0"/>
                                  <a:pt x="0" y="227787"/>
                                  <a:pt x="0" y="507744"/>
                                </a:cubicBezTo>
                                <a:lnTo>
                                  <a:pt x="0" y="710842"/>
                                </a:lnTo>
                                <a:cubicBezTo>
                                  <a:pt x="0" y="990799"/>
                                  <a:pt x="227787" y="1218586"/>
                                  <a:pt x="507744" y="1218586"/>
                                </a:cubicBezTo>
                                <a:close/>
                                <a:moveTo>
                                  <a:pt x="203098" y="507744"/>
                                </a:moveTo>
                                <a:cubicBezTo>
                                  <a:pt x="203098" y="339808"/>
                                  <a:pt x="339808" y="203098"/>
                                  <a:pt x="507744" y="203098"/>
                                </a:cubicBezTo>
                                <a:cubicBezTo>
                                  <a:pt x="675680" y="203098"/>
                                  <a:pt x="812390" y="339808"/>
                                  <a:pt x="812390" y="507744"/>
                                </a:cubicBezTo>
                                <a:lnTo>
                                  <a:pt x="812390" y="710842"/>
                                </a:lnTo>
                                <a:cubicBezTo>
                                  <a:pt x="812390" y="878778"/>
                                  <a:pt x="675680" y="1015488"/>
                                  <a:pt x="507744" y="1015488"/>
                                </a:cubicBezTo>
                                <a:cubicBezTo>
                                  <a:pt x="339808" y="1015488"/>
                                  <a:pt x="203098" y="878778"/>
                                  <a:pt x="203098" y="71084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2694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60" name="Freeform: Shape 459">
                            <a:extLst>
                              <a:ext uri="{FF2B5EF4-FFF2-40B4-BE49-F238E27FC236}">
                                <a16:creationId xmlns:a16="http://schemas.microsoft.com/office/drawing/2014/main" id="{0EB5E7B5-FE1F-437F-BAA8-AFA47F1B13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-6885795" y="561975"/>
                            <a:ext cx="1015487" cy="1218585"/>
                          </a:xfrm>
                          <a:custGeom>
                            <a:avLst/>
                            <a:gdLst>
                              <a:gd name="connsiteX0" fmla="*/ 507744 w 1015487"/>
                              <a:gd name="connsiteY0" fmla="*/ 1218586 h 1218585"/>
                              <a:gd name="connsiteX1" fmla="*/ 1015488 w 1015487"/>
                              <a:gd name="connsiteY1" fmla="*/ 710842 h 1218585"/>
                              <a:gd name="connsiteX2" fmla="*/ 1015488 w 1015487"/>
                              <a:gd name="connsiteY2" fmla="*/ 507744 h 1218585"/>
                              <a:gd name="connsiteX3" fmla="*/ 507744 w 1015487"/>
                              <a:gd name="connsiteY3" fmla="*/ 0 h 1218585"/>
                              <a:gd name="connsiteX4" fmla="*/ 0 w 1015487"/>
                              <a:gd name="connsiteY4" fmla="*/ 507744 h 1218585"/>
                              <a:gd name="connsiteX5" fmla="*/ 0 w 1015487"/>
                              <a:gd name="connsiteY5" fmla="*/ 710842 h 1218585"/>
                              <a:gd name="connsiteX6" fmla="*/ 507744 w 1015487"/>
                              <a:gd name="connsiteY6" fmla="*/ 1218586 h 1218585"/>
                              <a:gd name="connsiteX7" fmla="*/ 203098 w 1015487"/>
                              <a:gd name="connsiteY7" fmla="*/ 507744 h 1218585"/>
                              <a:gd name="connsiteX8" fmla="*/ 507744 w 1015487"/>
                              <a:gd name="connsiteY8" fmla="*/ 203098 h 1218585"/>
                              <a:gd name="connsiteX9" fmla="*/ 812390 w 1015487"/>
                              <a:gd name="connsiteY9" fmla="*/ 507744 h 1218585"/>
                              <a:gd name="connsiteX10" fmla="*/ 812390 w 1015487"/>
                              <a:gd name="connsiteY10" fmla="*/ 710842 h 1218585"/>
                              <a:gd name="connsiteX11" fmla="*/ 507744 w 1015487"/>
                              <a:gd name="connsiteY11" fmla="*/ 1015488 h 1218585"/>
                              <a:gd name="connsiteX12" fmla="*/ 203098 w 1015487"/>
                              <a:gd name="connsiteY12" fmla="*/ 710842 h 121858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</a:cxnLst>
                            <a:rect l="l" t="t" r="r" b="b"/>
                            <a:pathLst>
                              <a:path w="1015487" h="1218585">
                                <a:moveTo>
                                  <a:pt x="507744" y="1218586"/>
                                </a:moveTo>
                                <a:cubicBezTo>
                                  <a:pt x="787701" y="1218586"/>
                                  <a:pt x="1015488" y="990795"/>
                                  <a:pt x="1015488" y="710842"/>
                                </a:cubicBezTo>
                                <a:lnTo>
                                  <a:pt x="1015488" y="507744"/>
                                </a:lnTo>
                                <a:cubicBezTo>
                                  <a:pt x="1015488" y="227790"/>
                                  <a:pt x="787701" y="0"/>
                                  <a:pt x="507744" y="0"/>
                                </a:cubicBezTo>
                                <a:cubicBezTo>
                                  <a:pt x="227787" y="0"/>
                                  <a:pt x="0" y="227790"/>
                                  <a:pt x="0" y="507744"/>
                                </a:cubicBezTo>
                                <a:lnTo>
                                  <a:pt x="0" y="710842"/>
                                </a:lnTo>
                                <a:cubicBezTo>
                                  <a:pt x="0" y="990795"/>
                                  <a:pt x="227787" y="1218586"/>
                                  <a:pt x="507744" y="1218586"/>
                                </a:cubicBezTo>
                                <a:close/>
                                <a:moveTo>
                                  <a:pt x="203098" y="507744"/>
                                </a:moveTo>
                                <a:cubicBezTo>
                                  <a:pt x="203098" y="339801"/>
                                  <a:pt x="339808" y="203098"/>
                                  <a:pt x="507744" y="203098"/>
                                </a:cubicBezTo>
                                <a:cubicBezTo>
                                  <a:pt x="675680" y="203098"/>
                                  <a:pt x="812390" y="339801"/>
                                  <a:pt x="812390" y="507744"/>
                                </a:cubicBezTo>
                                <a:lnTo>
                                  <a:pt x="812390" y="710842"/>
                                </a:lnTo>
                                <a:cubicBezTo>
                                  <a:pt x="812390" y="878784"/>
                                  <a:pt x="675680" y="1015488"/>
                                  <a:pt x="507744" y="1015488"/>
                                </a:cubicBezTo>
                                <a:cubicBezTo>
                                  <a:pt x="339808" y="1015488"/>
                                  <a:pt x="203098" y="878784"/>
                                  <a:pt x="203098" y="71084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2694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61" name="Freeform: Shape 460">
                            <a:extLst>
                              <a:ext uri="{FF2B5EF4-FFF2-40B4-BE49-F238E27FC236}">
                                <a16:creationId xmlns:a16="http://schemas.microsoft.com/office/drawing/2014/main" id="{D313D5EC-14D6-4327-93B4-4BFC998A987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-7901216" y="1983658"/>
                            <a:ext cx="3046384" cy="4874341"/>
                          </a:xfrm>
                          <a:custGeom>
                            <a:avLst/>
                            <a:gdLst>
                              <a:gd name="connsiteX0" fmla="*/ 2437105 w 3046384"/>
                              <a:gd name="connsiteY0" fmla="*/ 1218586 h 4874341"/>
                              <a:gd name="connsiteX1" fmla="*/ 2335556 w 3046384"/>
                              <a:gd name="connsiteY1" fmla="*/ 1218586 h 4874341"/>
                              <a:gd name="connsiteX2" fmla="*/ 2335556 w 3046384"/>
                              <a:gd name="connsiteY2" fmla="*/ 710842 h 4874341"/>
                              <a:gd name="connsiteX3" fmla="*/ 1624714 w 3046384"/>
                              <a:gd name="connsiteY3" fmla="*/ 0 h 4874341"/>
                              <a:gd name="connsiteX4" fmla="*/ 1421617 w 3046384"/>
                              <a:gd name="connsiteY4" fmla="*/ 0 h 4874341"/>
                              <a:gd name="connsiteX5" fmla="*/ 710775 w 3046384"/>
                              <a:gd name="connsiteY5" fmla="*/ 710842 h 4874341"/>
                              <a:gd name="connsiteX6" fmla="*/ 710775 w 3046384"/>
                              <a:gd name="connsiteY6" fmla="*/ 1218586 h 4874341"/>
                              <a:gd name="connsiteX7" fmla="*/ 609226 w 3046384"/>
                              <a:gd name="connsiteY7" fmla="*/ 1218586 h 4874341"/>
                              <a:gd name="connsiteX8" fmla="*/ 508820 w 3046384"/>
                              <a:gd name="connsiteY8" fmla="*/ 1305308 h 4874341"/>
                              <a:gd name="connsiteX9" fmla="*/ 1076 w 3046384"/>
                              <a:gd name="connsiteY9" fmla="*/ 4757967 h 4874341"/>
                              <a:gd name="connsiteX10" fmla="*/ 24623 w 3046384"/>
                              <a:gd name="connsiteY10" fmla="*/ 4839092 h 4874341"/>
                              <a:gd name="connsiteX11" fmla="*/ 101482 w 3046384"/>
                              <a:gd name="connsiteY11" fmla="*/ 4874342 h 4874341"/>
                              <a:gd name="connsiteX12" fmla="*/ 2944849 w 3046384"/>
                              <a:gd name="connsiteY12" fmla="*/ 4874342 h 4874341"/>
                              <a:gd name="connsiteX13" fmla="*/ 3021708 w 3046384"/>
                              <a:gd name="connsiteY13" fmla="*/ 4839092 h 4874341"/>
                              <a:gd name="connsiteX14" fmla="*/ 3045255 w 3046384"/>
                              <a:gd name="connsiteY14" fmla="*/ 4757967 h 4874341"/>
                              <a:gd name="connsiteX15" fmla="*/ 2537511 w 3046384"/>
                              <a:gd name="connsiteY15" fmla="*/ 1305308 h 4874341"/>
                              <a:gd name="connsiteX16" fmla="*/ 2437105 w 3046384"/>
                              <a:gd name="connsiteY16" fmla="*/ 1218586 h 4874341"/>
                              <a:gd name="connsiteX17" fmla="*/ 913873 w 3046384"/>
                              <a:gd name="connsiteY17" fmla="*/ 710842 h 4874341"/>
                              <a:gd name="connsiteX18" fmla="*/ 1421617 w 3046384"/>
                              <a:gd name="connsiteY18" fmla="*/ 203098 h 4874341"/>
                              <a:gd name="connsiteX19" fmla="*/ 1624714 w 3046384"/>
                              <a:gd name="connsiteY19" fmla="*/ 203098 h 4874341"/>
                              <a:gd name="connsiteX20" fmla="*/ 2132458 w 3046384"/>
                              <a:gd name="connsiteY20" fmla="*/ 710842 h 4874341"/>
                              <a:gd name="connsiteX21" fmla="*/ 2132458 w 3046384"/>
                              <a:gd name="connsiteY21" fmla="*/ 1218586 h 4874341"/>
                              <a:gd name="connsiteX22" fmla="*/ 913873 w 3046384"/>
                              <a:gd name="connsiteY22" fmla="*/ 1218586 h 4874341"/>
                              <a:gd name="connsiteX23" fmla="*/ 219101 w 3046384"/>
                              <a:gd name="connsiteY23" fmla="*/ 4671245 h 4874341"/>
                              <a:gd name="connsiteX24" fmla="*/ 696939 w 3046384"/>
                              <a:gd name="connsiteY24" fmla="*/ 1421683 h 4874341"/>
                              <a:gd name="connsiteX25" fmla="*/ 2349392 w 3046384"/>
                              <a:gd name="connsiteY25" fmla="*/ 1421683 h 4874341"/>
                              <a:gd name="connsiteX26" fmla="*/ 2827230 w 3046384"/>
                              <a:gd name="connsiteY26" fmla="*/ 4671245 h 487434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  <a:cxn ang="0">
                                <a:pos x="connsiteX17" y="connsiteY17"/>
                              </a:cxn>
                              <a:cxn ang="0">
                                <a:pos x="connsiteX18" y="connsiteY18"/>
                              </a:cxn>
                              <a:cxn ang="0">
                                <a:pos x="connsiteX19" y="connsiteY19"/>
                              </a:cxn>
                              <a:cxn ang="0">
                                <a:pos x="connsiteX20" y="connsiteY20"/>
                              </a:cxn>
                              <a:cxn ang="0">
                                <a:pos x="connsiteX21" y="connsiteY21"/>
                              </a:cxn>
                              <a:cxn ang="0">
                                <a:pos x="connsiteX22" y="connsiteY22"/>
                              </a:cxn>
                              <a:cxn ang="0">
                                <a:pos x="connsiteX23" y="connsiteY23"/>
                              </a:cxn>
                              <a:cxn ang="0">
                                <a:pos x="connsiteX24" y="connsiteY24"/>
                              </a:cxn>
                              <a:cxn ang="0">
                                <a:pos x="connsiteX25" y="connsiteY25"/>
                              </a:cxn>
                              <a:cxn ang="0">
                                <a:pos x="connsiteX26" y="connsiteY26"/>
                              </a:cxn>
                            </a:cxnLst>
                            <a:rect l="l" t="t" r="r" b="b"/>
                            <a:pathLst>
                              <a:path w="3046384" h="4874341">
                                <a:moveTo>
                                  <a:pt x="2437105" y="1218586"/>
                                </a:moveTo>
                                <a:lnTo>
                                  <a:pt x="2335556" y="1218586"/>
                                </a:lnTo>
                                <a:lnTo>
                                  <a:pt x="2335556" y="710842"/>
                                </a:lnTo>
                                <a:cubicBezTo>
                                  <a:pt x="2335556" y="318977"/>
                                  <a:pt x="2016680" y="0"/>
                                  <a:pt x="1624714" y="0"/>
                                </a:cubicBezTo>
                                <a:lnTo>
                                  <a:pt x="1421617" y="0"/>
                                </a:lnTo>
                                <a:cubicBezTo>
                                  <a:pt x="1029651" y="0"/>
                                  <a:pt x="710775" y="318977"/>
                                  <a:pt x="710775" y="710842"/>
                                </a:cubicBezTo>
                                <a:lnTo>
                                  <a:pt x="710775" y="1218586"/>
                                </a:lnTo>
                                <a:lnTo>
                                  <a:pt x="609226" y="1218586"/>
                                </a:lnTo>
                                <a:cubicBezTo>
                                  <a:pt x="558845" y="1218586"/>
                                  <a:pt x="516106" y="1255422"/>
                                  <a:pt x="508820" y="1305308"/>
                                </a:cubicBezTo>
                                <a:lnTo>
                                  <a:pt x="1076" y="4757967"/>
                                </a:lnTo>
                                <a:cubicBezTo>
                                  <a:pt x="-3189" y="4787124"/>
                                  <a:pt x="5341" y="4816777"/>
                                  <a:pt x="24623" y="4839092"/>
                                </a:cubicBezTo>
                                <a:cubicBezTo>
                                  <a:pt x="43917" y="4861547"/>
                                  <a:pt x="71932" y="4874342"/>
                                  <a:pt x="101482" y="4874342"/>
                                </a:cubicBezTo>
                                <a:lnTo>
                                  <a:pt x="2944849" y="4874342"/>
                                </a:lnTo>
                                <a:cubicBezTo>
                                  <a:pt x="2974399" y="4874342"/>
                                  <a:pt x="3002414" y="4861547"/>
                                  <a:pt x="3021708" y="4839092"/>
                                </a:cubicBezTo>
                                <a:cubicBezTo>
                                  <a:pt x="3040990" y="4816777"/>
                                  <a:pt x="3049672" y="4787124"/>
                                  <a:pt x="3045255" y="4757967"/>
                                </a:cubicBezTo>
                                <a:lnTo>
                                  <a:pt x="2537511" y="1305308"/>
                                </a:lnTo>
                                <a:cubicBezTo>
                                  <a:pt x="2530225" y="1255422"/>
                                  <a:pt x="2487485" y="1218586"/>
                                  <a:pt x="2437105" y="1218586"/>
                                </a:cubicBezTo>
                                <a:close/>
                                <a:moveTo>
                                  <a:pt x="913873" y="710842"/>
                                </a:moveTo>
                                <a:cubicBezTo>
                                  <a:pt x="913873" y="430884"/>
                                  <a:pt x="1141659" y="203098"/>
                                  <a:pt x="1421617" y="203098"/>
                                </a:cubicBezTo>
                                <a:lnTo>
                                  <a:pt x="1624714" y="203098"/>
                                </a:lnTo>
                                <a:cubicBezTo>
                                  <a:pt x="1904671" y="203098"/>
                                  <a:pt x="2132458" y="430884"/>
                                  <a:pt x="2132458" y="710842"/>
                                </a:cubicBezTo>
                                <a:lnTo>
                                  <a:pt x="2132458" y="1218586"/>
                                </a:lnTo>
                                <a:lnTo>
                                  <a:pt x="913873" y="1218586"/>
                                </a:lnTo>
                                <a:close/>
                                <a:moveTo>
                                  <a:pt x="219101" y="4671245"/>
                                </a:moveTo>
                                <a:lnTo>
                                  <a:pt x="696939" y="1421683"/>
                                </a:lnTo>
                                <a:lnTo>
                                  <a:pt x="2349392" y="1421683"/>
                                </a:lnTo>
                                <a:lnTo>
                                  <a:pt x="2827230" y="467124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2694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446" name="Group 445">
                        <a:extLst>
                          <a:ext uri="{FF2B5EF4-FFF2-40B4-BE49-F238E27FC236}">
                            <a16:creationId xmlns:a16="http://schemas.microsoft.com/office/drawing/2014/main" id="{5D664254-163B-45A7-91BB-59C84498C12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986612" y="4376088"/>
                        <a:ext cx="297302" cy="297302"/>
                        <a:chOff x="259372" y="1713277"/>
                        <a:chExt cx="607880" cy="607880"/>
                      </a:xfrm>
                    </p:grpSpPr>
                    <p:sp>
                      <p:nvSpPr>
                        <p:cNvPr id="447" name="Circle: Hollow 446">
                          <a:extLst>
                            <a:ext uri="{FF2B5EF4-FFF2-40B4-BE49-F238E27FC236}">
                              <a16:creationId xmlns:a16="http://schemas.microsoft.com/office/drawing/2014/main" id="{EA7F5274-EB49-48F2-AB45-823824E897F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20781" y="1774685"/>
                          <a:ext cx="485062" cy="485062"/>
                        </a:xfrm>
                        <a:prstGeom prst="donut">
                          <a:avLst>
                            <a:gd name="adj" fmla="val 4081"/>
                          </a:avLst>
                        </a:pr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48" name="Circle: Hollow 447">
                          <a:extLst>
                            <a:ext uri="{FF2B5EF4-FFF2-40B4-BE49-F238E27FC236}">
                              <a16:creationId xmlns:a16="http://schemas.microsoft.com/office/drawing/2014/main" id="{FAED6551-6693-464A-8D98-C80DEBB090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3260" y="1837164"/>
                          <a:ext cx="360105" cy="360105"/>
                        </a:xfrm>
                        <a:prstGeom prst="donut">
                          <a:avLst>
                            <a:gd name="adj" fmla="val 6356"/>
                          </a:avLst>
                        </a:pr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49" name="Rectangle: Rounded Corners 448">
                          <a:extLst>
                            <a:ext uri="{FF2B5EF4-FFF2-40B4-BE49-F238E27FC236}">
                              <a16:creationId xmlns:a16="http://schemas.microsoft.com/office/drawing/2014/main" id="{554411EA-EECD-46F1-B70E-FE864371C9E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9372" y="2006802"/>
                          <a:ext cx="607880" cy="20829"/>
                        </a:xfrm>
                        <a:prstGeom prst="roundRect">
                          <a:avLst>
                            <a:gd name="adj" fmla="val 50000"/>
                          </a:avLst>
                        </a:pr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50" name="Rectangle: Rounded Corners 449">
                          <a:extLst>
                            <a:ext uri="{FF2B5EF4-FFF2-40B4-BE49-F238E27FC236}">
                              <a16:creationId xmlns:a16="http://schemas.microsoft.com/office/drawing/2014/main" id="{C9215B40-B8F4-4C99-9A87-2E9F42E84D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6200000">
                          <a:off x="259372" y="2006802"/>
                          <a:ext cx="607880" cy="20829"/>
                        </a:xfrm>
                        <a:prstGeom prst="roundRect">
                          <a:avLst>
                            <a:gd name="adj" fmla="val 50000"/>
                          </a:avLst>
                        </a:pr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grpSp>
                      <p:nvGrpSpPr>
                        <p:cNvPr id="451" name="Group 450">
                          <a:extLst>
                            <a:ext uri="{FF2B5EF4-FFF2-40B4-BE49-F238E27FC236}">
                              <a16:creationId xmlns:a16="http://schemas.microsoft.com/office/drawing/2014/main" id="{970E98A5-B847-4CBB-A2FF-45B9136DD01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58926" y="1912830"/>
                          <a:ext cx="208772" cy="208772"/>
                          <a:chOff x="479650" y="2070329"/>
                          <a:chExt cx="179956" cy="179956"/>
                        </a:xfrm>
                      </p:grpSpPr>
                      <p:sp>
                        <p:nvSpPr>
                          <p:cNvPr id="452" name="Oval 451">
                            <a:extLst>
                              <a:ext uri="{FF2B5EF4-FFF2-40B4-BE49-F238E27FC236}">
                                <a16:creationId xmlns:a16="http://schemas.microsoft.com/office/drawing/2014/main" id="{23395F5D-8B79-493E-8173-50E8DA2D819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84715" y="2075394"/>
                            <a:ext cx="169826" cy="169826"/>
                          </a:xfrm>
                          <a:prstGeom prst="ellipse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53" name="Circle: Hollow 452">
                            <a:extLst>
                              <a:ext uri="{FF2B5EF4-FFF2-40B4-BE49-F238E27FC236}">
                                <a16:creationId xmlns:a16="http://schemas.microsoft.com/office/drawing/2014/main" id="{144FFF44-EED7-4290-8A46-22238B54288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79650" y="2070329"/>
                            <a:ext cx="179956" cy="179956"/>
                          </a:xfrm>
                          <a:prstGeom prst="donut">
                            <a:avLst>
                              <a:gd name="adj" fmla="val 8526"/>
                            </a:avLst>
                          </a:pr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82" name="Group 281">
                      <a:extLst>
                        <a:ext uri="{FF2B5EF4-FFF2-40B4-BE49-F238E27FC236}">
                          <a16:creationId xmlns:a16="http://schemas.microsoft.com/office/drawing/2014/main" id="{2DE6530D-F45B-40C6-92FA-907FDB11086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412348" y="4403215"/>
                      <a:ext cx="288710" cy="1928339"/>
                      <a:chOff x="8556221" y="4385249"/>
                      <a:chExt cx="293426" cy="1959840"/>
                    </a:xfrm>
                  </p:grpSpPr>
                  <p:grpSp>
                    <p:nvGrpSpPr>
                      <p:cNvPr id="406" name="Group 405">
                        <a:extLst>
                          <a:ext uri="{FF2B5EF4-FFF2-40B4-BE49-F238E27FC236}">
                            <a16:creationId xmlns:a16="http://schemas.microsoft.com/office/drawing/2014/main" id="{DBC6296F-DF48-496A-8779-4476A21029A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556221" y="6157206"/>
                        <a:ext cx="293426" cy="187883"/>
                        <a:chOff x="3504360" y="5809186"/>
                        <a:chExt cx="993753" cy="636308"/>
                      </a:xfrm>
                    </p:grpSpPr>
                    <p:grpSp>
                      <p:nvGrpSpPr>
                        <p:cNvPr id="430" name="Group 429">
                          <a:extLst>
                            <a:ext uri="{FF2B5EF4-FFF2-40B4-BE49-F238E27FC236}">
                              <a16:creationId xmlns:a16="http://schemas.microsoft.com/office/drawing/2014/main" id="{987F76E3-B951-479E-AD11-E1EACDD4CDA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504360" y="5809186"/>
                          <a:ext cx="711168" cy="636308"/>
                          <a:chOff x="2133600" y="1247279"/>
                          <a:chExt cx="4876799" cy="4363450"/>
                        </a:xfrm>
                      </p:grpSpPr>
                      <p:grpSp>
                        <p:nvGrpSpPr>
                          <p:cNvPr id="434" name="Graphic 551">
                            <a:extLst>
                              <a:ext uri="{FF2B5EF4-FFF2-40B4-BE49-F238E27FC236}">
                                <a16:creationId xmlns:a16="http://schemas.microsoft.com/office/drawing/2014/main" id="{DCE08382-D66E-4892-A543-BDBA4D8B19F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219172" y="2701756"/>
                            <a:ext cx="2589787" cy="2224579"/>
                            <a:chOff x="2219172" y="2701756"/>
                            <a:chExt cx="2589787" cy="2224579"/>
                          </a:xfrm>
                          <a:solidFill>
                            <a:srgbClr val="A4C2F7"/>
                          </a:solidFill>
                        </p:grpSpPr>
                        <p:sp>
                          <p:nvSpPr>
                            <p:cNvPr id="441" name="Freeform: Shape 440">
                              <a:extLst>
                                <a:ext uri="{FF2B5EF4-FFF2-40B4-BE49-F238E27FC236}">
                                  <a16:creationId xmlns:a16="http://schemas.microsoft.com/office/drawing/2014/main" id="{95A4DC9B-FE78-4DC7-8BC5-7296A07B33B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3074578" y="4017329"/>
                              <a:ext cx="1734381" cy="909006"/>
                            </a:xfrm>
                            <a:custGeom>
                              <a:avLst/>
                              <a:gdLst>
                                <a:gd name="connsiteX0" fmla="*/ 335848 w 1734381"/>
                                <a:gd name="connsiteY0" fmla="*/ 12565 h 909006"/>
                                <a:gd name="connsiteX1" fmla="*/ 1556744 w 1734381"/>
                                <a:gd name="connsiteY1" fmla="*/ 408090 h 909006"/>
                                <a:gd name="connsiteX2" fmla="*/ 1721821 w 1734381"/>
                                <a:gd name="connsiteY2" fmla="*/ 731369 h 909006"/>
                                <a:gd name="connsiteX3" fmla="*/ 1721821 w 1734381"/>
                                <a:gd name="connsiteY3" fmla="*/ 731369 h 909006"/>
                                <a:gd name="connsiteX4" fmla="*/ 1398543 w 1734381"/>
                                <a:gd name="connsiteY4" fmla="*/ 896446 h 909006"/>
                                <a:gd name="connsiteX5" fmla="*/ 177638 w 1734381"/>
                                <a:gd name="connsiteY5" fmla="*/ 500921 h 909006"/>
                                <a:gd name="connsiteX6" fmla="*/ 12560 w 1734381"/>
                                <a:gd name="connsiteY6" fmla="*/ 177642 h 909006"/>
                                <a:gd name="connsiteX7" fmla="*/ 12560 w 1734381"/>
                                <a:gd name="connsiteY7" fmla="*/ 177642 h 909006"/>
                                <a:gd name="connsiteX8" fmla="*/ 335848 w 1734381"/>
                                <a:gd name="connsiteY8" fmla="*/ 12565 h 909006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</a:cxnLst>
                              <a:rect l="l" t="t" r="r" b="b"/>
                              <a:pathLst>
                                <a:path w="1734381" h="909006">
                                  <a:moveTo>
                                    <a:pt x="335848" y="12565"/>
                                  </a:moveTo>
                                  <a:lnTo>
                                    <a:pt x="1556744" y="408090"/>
                                  </a:lnTo>
                                  <a:cubicBezTo>
                                    <a:pt x="1691598" y="451781"/>
                                    <a:pt x="1765503" y="596514"/>
                                    <a:pt x="1721821" y="731369"/>
                                  </a:cubicBezTo>
                                  <a:lnTo>
                                    <a:pt x="1721821" y="731369"/>
                                  </a:lnTo>
                                  <a:cubicBezTo>
                                    <a:pt x="1678130" y="866224"/>
                                    <a:pt x="1533398" y="940128"/>
                                    <a:pt x="1398543" y="896446"/>
                                  </a:cubicBezTo>
                                  <a:lnTo>
                                    <a:pt x="177638" y="500921"/>
                                  </a:lnTo>
                                  <a:cubicBezTo>
                                    <a:pt x="42783" y="457230"/>
                                    <a:pt x="-31122" y="312497"/>
                                    <a:pt x="12560" y="177642"/>
                                  </a:cubicBezTo>
                                  <a:lnTo>
                                    <a:pt x="12560" y="177642"/>
                                  </a:lnTo>
                                  <a:cubicBezTo>
                                    <a:pt x="56251" y="42778"/>
                                    <a:pt x="200984" y="-31127"/>
                                    <a:pt x="335848" y="12565"/>
                                  </a:cubicBezTo>
                                  <a:close/>
                                </a:path>
                              </a:pathLst>
                            </a:custGeom>
                            <a:solidFill>
                              <a:srgbClr val="2688AA"/>
                            </a:solidFill>
                            <a:ln w="9525" cap="flat">
                              <a:noFill/>
                              <a:prstDash val="solid"/>
                              <a:miter/>
                            </a:ln>
                          </p:spPr>
                          <p:txBody>
                            <a:bodyPr rtlCol="0" anchor="ctr"/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442" name="Freeform: Shape 441">
                              <a:extLst>
                                <a:ext uri="{FF2B5EF4-FFF2-40B4-BE49-F238E27FC236}">
                                  <a16:creationId xmlns:a16="http://schemas.microsoft.com/office/drawing/2014/main" id="{24929142-2369-42B5-B259-DD134DAF0CA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2219172" y="2701756"/>
                              <a:ext cx="513340" cy="1454486"/>
                            </a:xfrm>
                            <a:custGeom>
                              <a:avLst/>
                              <a:gdLst>
                                <a:gd name="connsiteX0" fmla="*/ 256661 w 513340"/>
                                <a:gd name="connsiteY0" fmla="*/ 0 h 1454486"/>
                                <a:gd name="connsiteX1" fmla="*/ 128045 w 513340"/>
                                <a:gd name="connsiteY1" fmla="*/ 36014 h 1454486"/>
                                <a:gd name="connsiteX2" fmla="*/ 86611 w 513340"/>
                                <a:gd name="connsiteY2" fmla="*/ 16192 h 1454486"/>
                                <a:gd name="connsiteX3" fmla="*/ 98155 w 513340"/>
                                <a:gd name="connsiteY3" fmla="*/ 56607 h 1454486"/>
                                <a:gd name="connsiteX4" fmla="*/ 21184 w 513340"/>
                                <a:gd name="connsiteY4" fmla="*/ 155305 h 1454486"/>
                                <a:gd name="connsiteX5" fmla="*/ 10697 w 513340"/>
                                <a:gd name="connsiteY5" fmla="*/ 156724 h 1454486"/>
                                <a:gd name="connsiteX6" fmla="*/ 0 w 513340"/>
                                <a:gd name="connsiteY6" fmla="*/ 154553 h 1454486"/>
                                <a:gd name="connsiteX7" fmla="*/ 0 w 513340"/>
                                <a:gd name="connsiteY7" fmla="*/ 1356684 h 1454486"/>
                                <a:gd name="connsiteX8" fmla="*/ 26737 w 513340"/>
                                <a:gd name="connsiteY8" fmla="*/ 1351235 h 1454486"/>
                                <a:gd name="connsiteX9" fmla="*/ 56845 w 513340"/>
                                <a:gd name="connsiteY9" fmla="*/ 1356627 h 1454486"/>
                                <a:gd name="connsiteX10" fmla="*/ 106480 w 513340"/>
                                <a:gd name="connsiteY10" fmla="*/ 1404757 h 1454486"/>
                                <a:gd name="connsiteX11" fmla="*/ 113357 w 513340"/>
                                <a:gd name="connsiteY11" fmla="*/ 1426769 h 1454486"/>
                                <a:gd name="connsiteX12" fmla="*/ 127778 w 513340"/>
                                <a:gd name="connsiteY12" fmla="*/ 1418311 h 1454486"/>
                                <a:gd name="connsiteX13" fmla="*/ 256670 w 513340"/>
                                <a:gd name="connsiteY13" fmla="*/ 1454487 h 1454486"/>
                                <a:gd name="connsiteX14" fmla="*/ 513340 w 513340"/>
                                <a:gd name="connsiteY14" fmla="*/ 1197816 h 1454486"/>
                                <a:gd name="connsiteX15" fmla="*/ 513340 w 513340"/>
                                <a:gd name="connsiteY15" fmla="*/ 256680 h 1454486"/>
                                <a:gd name="connsiteX16" fmla="*/ 256661 w 513340"/>
                                <a:gd name="connsiteY16" fmla="*/ 0 h 1454486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  <a:cxn ang="0">
                                  <a:pos x="connsiteX16" y="connsiteY16"/>
                                </a:cxn>
                              </a:cxnLst>
                              <a:rect l="l" t="t" r="r" b="b"/>
                              <a:pathLst>
                                <a:path w="513340" h="1454486">
                                  <a:moveTo>
                                    <a:pt x="256661" y="0"/>
                                  </a:moveTo>
                                  <a:cubicBezTo>
                                    <a:pt x="211341" y="286"/>
                                    <a:pt x="166926" y="12716"/>
                                    <a:pt x="128045" y="36014"/>
                                  </a:cubicBezTo>
                                  <a:cubicBezTo>
                                    <a:pt x="114843" y="28204"/>
                                    <a:pt x="100975" y="21565"/>
                                    <a:pt x="86611" y="16192"/>
                                  </a:cubicBezTo>
                                  <a:cubicBezTo>
                                    <a:pt x="93221" y="28718"/>
                                    <a:pt x="97155" y="42481"/>
                                    <a:pt x="98155" y="56607"/>
                                  </a:cubicBezTo>
                                  <a:cubicBezTo>
                                    <a:pt x="64780" y="82687"/>
                                    <a:pt x="38338" y="116576"/>
                                    <a:pt x="21184" y="155305"/>
                                  </a:cubicBezTo>
                                  <a:cubicBezTo>
                                    <a:pt x="17716" y="155972"/>
                                    <a:pt x="14211" y="156448"/>
                                    <a:pt x="10697" y="156724"/>
                                  </a:cubicBezTo>
                                  <a:cubicBezTo>
                                    <a:pt x="7087" y="156229"/>
                                    <a:pt x="3515" y="155505"/>
                                    <a:pt x="0" y="154553"/>
                                  </a:cubicBezTo>
                                  <a:lnTo>
                                    <a:pt x="0" y="1356684"/>
                                  </a:lnTo>
                                  <a:cubicBezTo>
                                    <a:pt x="8582" y="1353512"/>
                                    <a:pt x="17593" y="1351674"/>
                                    <a:pt x="26737" y="1351235"/>
                                  </a:cubicBezTo>
                                  <a:cubicBezTo>
                                    <a:pt x="37005" y="1351340"/>
                                    <a:pt x="47177" y="1353169"/>
                                    <a:pt x="56845" y="1356627"/>
                                  </a:cubicBezTo>
                                  <a:cubicBezTo>
                                    <a:pt x="71161" y="1374819"/>
                                    <a:pt x="87859" y="1391003"/>
                                    <a:pt x="106480" y="1404757"/>
                                  </a:cubicBezTo>
                                  <a:cubicBezTo>
                                    <a:pt x="109566" y="1411824"/>
                                    <a:pt x="111881" y="1419206"/>
                                    <a:pt x="113357" y="1426769"/>
                                  </a:cubicBezTo>
                                  <a:cubicBezTo>
                                    <a:pt x="118367" y="1424264"/>
                                    <a:pt x="122958" y="1421111"/>
                                    <a:pt x="127778" y="1418311"/>
                                  </a:cubicBezTo>
                                  <a:cubicBezTo>
                                    <a:pt x="166716" y="1441723"/>
                                    <a:pt x="211236" y="1454220"/>
                                    <a:pt x="256670" y="1454487"/>
                                  </a:cubicBezTo>
                                  <a:cubicBezTo>
                                    <a:pt x="398250" y="1454068"/>
                                    <a:pt x="512931" y="1339396"/>
                                    <a:pt x="513340" y="1197816"/>
                                  </a:cubicBezTo>
                                  <a:lnTo>
                                    <a:pt x="513340" y="256680"/>
                                  </a:lnTo>
                                  <a:cubicBezTo>
                                    <a:pt x="512912" y="115091"/>
                                    <a:pt x="398240" y="419"/>
                                    <a:pt x="256661" y="0"/>
                                  </a:cubicBezTo>
                                  <a:close/>
                                </a:path>
                              </a:pathLst>
                            </a:custGeom>
                            <a:solidFill>
                              <a:srgbClr val="2688AA"/>
                            </a:solidFill>
                            <a:ln w="9525" cap="flat">
                              <a:noFill/>
                              <a:prstDash val="solid"/>
                              <a:miter/>
                            </a:ln>
                          </p:spPr>
                          <p:txBody>
                            <a:bodyPr rtlCol="0" anchor="ctr"/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435" name="Freeform: Shape 434">
                            <a:extLst>
                              <a:ext uri="{FF2B5EF4-FFF2-40B4-BE49-F238E27FC236}">
                                <a16:creationId xmlns:a16="http://schemas.microsoft.com/office/drawing/2014/main" id="{FFA2793E-AC8E-4A3E-A466-F21923514D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6240379" y="1332833"/>
                            <a:ext cx="684466" cy="4192333"/>
                          </a:xfrm>
                          <a:custGeom>
                            <a:avLst/>
                            <a:gdLst>
                              <a:gd name="connsiteX0" fmla="*/ 342233 w 684466"/>
                              <a:gd name="connsiteY0" fmla="*/ 0 h 4192333"/>
                              <a:gd name="connsiteX1" fmla="*/ 342233 w 684466"/>
                              <a:gd name="connsiteY1" fmla="*/ 0 h 4192333"/>
                              <a:gd name="connsiteX2" fmla="*/ 684467 w 684466"/>
                              <a:gd name="connsiteY2" fmla="*/ 342233 h 4192333"/>
                              <a:gd name="connsiteX3" fmla="*/ 684467 w 684466"/>
                              <a:gd name="connsiteY3" fmla="*/ 3850101 h 4192333"/>
                              <a:gd name="connsiteX4" fmla="*/ 342233 w 684466"/>
                              <a:gd name="connsiteY4" fmla="*/ 4192334 h 4192333"/>
                              <a:gd name="connsiteX5" fmla="*/ 342233 w 684466"/>
                              <a:gd name="connsiteY5" fmla="*/ 4192334 h 4192333"/>
                              <a:gd name="connsiteX6" fmla="*/ 0 w 684466"/>
                              <a:gd name="connsiteY6" fmla="*/ 3850101 h 4192333"/>
                              <a:gd name="connsiteX7" fmla="*/ 0 w 684466"/>
                              <a:gd name="connsiteY7" fmla="*/ 342233 h 4192333"/>
                              <a:gd name="connsiteX8" fmla="*/ 342233 w 684466"/>
                              <a:gd name="connsiteY8" fmla="*/ 0 h 419233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</a:cxnLst>
                            <a:rect l="l" t="t" r="r" b="b"/>
                            <a:pathLst>
                              <a:path w="684466" h="4192333">
                                <a:moveTo>
                                  <a:pt x="342233" y="0"/>
                                </a:moveTo>
                                <a:lnTo>
                                  <a:pt x="342233" y="0"/>
                                </a:lnTo>
                                <a:cubicBezTo>
                                  <a:pt x="531248" y="0"/>
                                  <a:pt x="684467" y="153219"/>
                                  <a:pt x="684467" y="342233"/>
                                </a:cubicBezTo>
                                <a:lnTo>
                                  <a:pt x="684467" y="3850101"/>
                                </a:lnTo>
                                <a:cubicBezTo>
                                  <a:pt x="684467" y="4039115"/>
                                  <a:pt x="531248" y="4192334"/>
                                  <a:pt x="342233" y="4192334"/>
                                </a:cubicBezTo>
                                <a:lnTo>
                                  <a:pt x="342233" y="4192334"/>
                                </a:lnTo>
                                <a:cubicBezTo>
                                  <a:pt x="153219" y="4192334"/>
                                  <a:pt x="0" y="4039115"/>
                                  <a:pt x="0" y="3850101"/>
                                </a:cubicBezTo>
                                <a:lnTo>
                                  <a:pt x="0" y="342233"/>
                                </a:lnTo>
                                <a:cubicBezTo>
                                  <a:pt x="0" y="153219"/>
                                  <a:pt x="153219" y="0"/>
                                  <a:pt x="342233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688AA"/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grpSp>
                        <p:nvGrpSpPr>
                          <p:cNvPr id="436" name="Graphic 551">
                            <a:extLst>
                              <a:ext uri="{FF2B5EF4-FFF2-40B4-BE49-F238E27FC236}">
                                <a16:creationId xmlns:a16="http://schemas.microsoft.com/office/drawing/2014/main" id="{D442EEE9-4725-4DEE-B31A-E44DC966D12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1247279"/>
                            <a:ext cx="4876799" cy="4363450"/>
                            <a:chOff x="2133600" y="1247279"/>
                            <a:chExt cx="4876799" cy="4363450"/>
                          </a:xfrm>
                          <a:solidFill>
                            <a:srgbClr val="428DFF"/>
                          </a:solidFill>
                        </p:grpSpPr>
                        <p:sp>
                          <p:nvSpPr>
                            <p:cNvPr id="437" name="Freeform: Shape 436">
                              <a:extLst>
                                <a:ext uri="{FF2B5EF4-FFF2-40B4-BE49-F238E27FC236}">
                                  <a16:creationId xmlns:a16="http://schemas.microsoft.com/office/drawing/2014/main" id="{FD0E702C-4314-4575-8FC4-81D1EEF9402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6154826" y="1247279"/>
                              <a:ext cx="855573" cy="4363450"/>
                            </a:xfrm>
                            <a:custGeom>
                              <a:avLst/>
                              <a:gdLst>
                                <a:gd name="connsiteX0" fmla="*/ 427787 w 855573"/>
                                <a:gd name="connsiteY0" fmla="*/ 4363450 h 4363450"/>
                                <a:gd name="connsiteX1" fmla="*/ 0 w 855573"/>
                                <a:gd name="connsiteY1" fmla="*/ 3935663 h 4363450"/>
                                <a:gd name="connsiteX2" fmla="*/ 0 w 855573"/>
                                <a:gd name="connsiteY2" fmla="*/ 427787 h 4363450"/>
                                <a:gd name="connsiteX3" fmla="*/ 427787 w 855573"/>
                                <a:gd name="connsiteY3" fmla="*/ 0 h 4363450"/>
                                <a:gd name="connsiteX4" fmla="*/ 855574 w 855573"/>
                                <a:gd name="connsiteY4" fmla="*/ 427787 h 4363450"/>
                                <a:gd name="connsiteX5" fmla="*/ 855574 w 855573"/>
                                <a:gd name="connsiteY5" fmla="*/ 3935654 h 4363450"/>
                                <a:gd name="connsiteX6" fmla="*/ 427787 w 855573"/>
                                <a:gd name="connsiteY6" fmla="*/ 4363450 h 4363450"/>
                                <a:gd name="connsiteX7" fmla="*/ 427787 w 855573"/>
                                <a:gd name="connsiteY7" fmla="*/ 171107 h 4363450"/>
                                <a:gd name="connsiteX8" fmla="*/ 171117 w 855573"/>
                                <a:gd name="connsiteY8" fmla="*/ 427777 h 4363450"/>
                                <a:gd name="connsiteX9" fmla="*/ 171117 w 855573"/>
                                <a:gd name="connsiteY9" fmla="*/ 3935654 h 4363450"/>
                                <a:gd name="connsiteX10" fmla="*/ 427787 w 855573"/>
                                <a:gd name="connsiteY10" fmla="*/ 4192324 h 4363450"/>
                                <a:gd name="connsiteX11" fmla="*/ 684457 w 855573"/>
                                <a:gd name="connsiteY11" fmla="*/ 3935654 h 4363450"/>
                                <a:gd name="connsiteX12" fmla="*/ 684457 w 855573"/>
                                <a:gd name="connsiteY12" fmla="*/ 427787 h 4363450"/>
                                <a:gd name="connsiteX13" fmla="*/ 427787 w 855573"/>
                                <a:gd name="connsiteY13" fmla="*/ 171107 h 4363450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</a:cxnLst>
                              <a:rect l="l" t="t" r="r" b="b"/>
                              <a:pathLst>
                                <a:path w="855573" h="4363450">
                                  <a:moveTo>
                                    <a:pt x="427787" y="4363450"/>
                                  </a:moveTo>
                                  <a:cubicBezTo>
                                    <a:pt x="191643" y="4363174"/>
                                    <a:pt x="276" y="4171807"/>
                                    <a:pt x="0" y="3935663"/>
                                  </a:cubicBezTo>
                                  <a:lnTo>
                                    <a:pt x="0" y="427787"/>
                                  </a:lnTo>
                                  <a:cubicBezTo>
                                    <a:pt x="0" y="191529"/>
                                    <a:pt x="191529" y="0"/>
                                    <a:pt x="427787" y="0"/>
                                  </a:cubicBezTo>
                                  <a:cubicBezTo>
                                    <a:pt x="664045" y="-10"/>
                                    <a:pt x="855574" y="191519"/>
                                    <a:pt x="855574" y="427787"/>
                                  </a:cubicBezTo>
                                  <a:lnTo>
                                    <a:pt x="855574" y="3935654"/>
                                  </a:lnTo>
                                  <a:cubicBezTo>
                                    <a:pt x="855298" y="4171807"/>
                                    <a:pt x="663931" y="4363174"/>
                                    <a:pt x="427787" y="4363450"/>
                                  </a:cubicBezTo>
                                  <a:close/>
                                  <a:moveTo>
                                    <a:pt x="427787" y="171107"/>
                                  </a:moveTo>
                                  <a:cubicBezTo>
                                    <a:pt x="286093" y="171260"/>
                                    <a:pt x="171269" y="286083"/>
                                    <a:pt x="171117" y="427777"/>
                                  </a:cubicBezTo>
                                  <a:lnTo>
                                    <a:pt x="171117" y="3935654"/>
                                  </a:lnTo>
                                  <a:cubicBezTo>
                                    <a:pt x="171117" y="4077415"/>
                                    <a:pt x="286036" y="4192324"/>
                                    <a:pt x="427787" y="4192324"/>
                                  </a:cubicBezTo>
                                  <a:cubicBezTo>
                                    <a:pt x="569548" y="4192324"/>
                                    <a:pt x="684457" y="4077405"/>
                                    <a:pt x="684457" y="3935654"/>
                                  </a:cubicBezTo>
                                  <a:lnTo>
                                    <a:pt x="684457" y="427787"/>
                                  </a:lnTo>
                                  <a:cubicBezTo>
                                    <a:pt x="684305" y="286093"/>
                                    <a:pt x="569481" y="171269"/>
                                    <a:pt x="427787" y="171107"/>
                                  </a:cubicBez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 w="9525" cap="flat">
                              <a:noFill/>
                              <a:prstDash val="solid"/>
                              <a:miter/>
                            </a:ln>
                          </p:spPr>
                          <p:txBody>
                            <a:bodyPr rtlCol="0" anchor="ctr"/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438" name="Freeform: Shape 437">
                              <a:extLst>
                                <a:ext uri="{FF2B5EF4-FFF2-40B4-BE49-F238E27FC236}">
                                  <a16:creationId xmlns:a16="http://schemas.microsoft.com/office/drawing/2014/main" id="{82062349-ABCB-426A-B03E-30E506E6F73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2646949" y="1846201"/>
                              <a:ext cx="3678983" cy="3165615"/>
                            </a:xfrm>
                            <a:custGeom>
                              <a:avLst/>
                              <a:gdLst>
                                <a:gd name="connsiteX0" fmla="*/ 3593430 w 3678983"/>
                                <a:gd name="connsiteY0" fmla="*/ 3165615 h 3165615"/>
                                <a:gd name="connsiteX1" fmla="*/ 3567608 w 3678983"/>
                                <a:gd name="connsiteY1" fmla="*/ 3161605 h 3165615"/>
                                <a:gd name="connsiteX2" fmla="*/ 59741 w 3678983"/>
                                <a:gd name="connsiteY2" fmla="*/ 2049352 h 3165615"/>
                                <a:gd name="connsiteX3" fmla="*/ 0 w 3678983"/>
                                <a:gd name="connsiteY3" fmla="*/ 1967808 h 3165615"/>
                                <a:gd name="connsiteX4" fmla="*/ 0 w 3678983"/>
                                <a:gd name="connsiteY4" fmla="*/ 1197788 h 3165615"/>
                                <a:gd name="connsiteX5" fmla="*/ 59741 w 3678983"/>
                                <a:gd name="connsiteY5" fmla="*/ 1116245 h 3165615"/>
                                <a:gd name="connsiteX6" fmla="*/ 3567608 w 3678983"/>
                                <a:gd name="connsiteY6" fmla="*/ 3992 h 3165615"/>
                                <a:gd name="connsiteX7" fmla="*/ 3643970 w 3678983"/>
                                <a:gd name="connsiteY7" fmla="*/ 16526 h 3165615"/>
                                <a:gd name="connsiteX8" fmla="*/ 3678984 w 3678983"/>
                                <a:gd name="connsiteY8" fmla="*/ 85545 h 3165615"/>
                                <a:gd name="connsiteX9" fmla="*/ 3678984 w 3678983"/>
                                <a:gd name="connsiteY9" fmla="*/ 3080071 h 3165615"/>
                                <a:gd name="connsiteX10" fmla="*/ 3593430 w 3678983"/>
                                <a:gd name="connsiteY10" fmla="*/ 3165615 h 3165615"/>
                                <a:gd name="connsiteX11" fmla="*/ 3593430 w 3678983"/>
                                <a:gd name="connsiteY11" fmla="*/ 3165615 h 3165615"/>
                                <a:gd name="connsiteX12" fmla="*/ 171117 w 3678983"/>
                                <a:gd name="connsiteY12" fmla="*/ 1905144 h 3165615"/>
                                <a:gd name="connsiteX13" fmla="*/ 3507877 w 3678983"/>
                                <a:gd name="connsiteY13" fmla="*/ 2963171 h 3165615"/>
                                <a:gd name="connsiteX14" fmla="*/ 3507877 w 3678983"/>
                                <a:gd name="connsiteY14" fmla="*/ 202426 h 3165615"/>
                                <a:gd name="connsiteX15" fmla="*/ 171117 w 3678983"/>
                                <a:gd name="connsiteY15" fmla="*/ 1260453 h 3165615"/>
                                <a:gd name="connsiteX16" fmla="*/ 171117 w 3678983"/>
                                <a:gd name="connsiteY16" fmla="*/ 1905144 h 3165615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  <a:cxn ang="0">
                                  <a:pos x="connsiteX16" y="connsiteY16"/>
                                </a:cxn>
                              </a:cxnLst>
                              <a:rect l="l" t="t" r="r" b="b"/>
                              <a:pathLst>
                                <a:path w="3678983" h="3165615">
                                  <a:moveTo>
                                    <a:pt x="3593430" y="3165615"/>
                                  </a:moveTo>
                                  <a:cubicBezTo>
                                    <a:pt x="3584667" y="3165615"/>
                                    <a:pt x="3575961" y="3164263"/>
                                    <a:pt x="3567608" y="3161605"/>
                                  </a:cubicBezTo>
                                  <a:lnTo>
                                    <a:pt x="59741" y="2049352"/>
                                  </a:lnTo>
                                  <a:cubicBezTo>
                                    <a:pt x="24184" y="2038093"/>
                                    <a:pt x="10" y="2005099"/>
                                    <a:pt x="0" y="1967808"/>
                                  </a:cubicBezTo>
                                  <a:lnTo>
                                    <a:pt x="0" y="1197788"/>
                                  </a:lnTo>
                                  <a:cubicBezTo>
                                    <a:pt x="10" y="1160489"/>
                                    <a:pt x="24184" y="1127494"/>
                                    <a:pt x="59741" y="1116245"/>
                                  </a:cubicBezTo>
                                  <a:lnTo>
                                    <a:pt x="3567608" y="3992"/>
                                  </a:lnTo>
                                  <a:cubicBezTo>
                                    <a:pt x="3593602" y="-4238"/>
                                    <a:pt x="3621967" y="410"/>
                                    <a:pt x="3643970" y="16526"/>
                                  </a:cubicBezTo>
                                  <a:cubicBezTo>
                                    <a:pt x="3665972" y="32633"/>
                                    <a:pt x="3678974" y="58275"/>
                                    <a:pt x="3678984" y="85545"/>
                                  </a:cubicBezTo>
                                  <a:lnTo>
                                    <a:pt x="3678984" y="3080071"/>
                                  </a:lnTo>
                                  <a:cubicBezTo>
                                    <a:pt x="3678974" y="3127306"/>
                                    <a:pt x="3640674" y="3165606"/>
                                    <a:pt x="3593430" y="3165615"/>
                                  </a:cubicBezTo>
                                  <a:lnTo>
                                    <a:pt x="3593430" y="3165615"/>
                                  </a:lnTo>
                                  <a:close/>
                                  <a:moveTo>
                                    <a:pt x="171117" y="1905144"/>
                                  </a:moveTo>
                                  <a:lnTo>
                                    <a:pt x="3507877" y="2963171"/>
                                  </a:lnTo>
                                  <a:lnTo>
                                    <a:pt x="3507877" y="202426"/>
                                  </a:lnTo>
                                  <a:lnTo>
                                    <a:pt x="171117" y="1260453"/>
                                  </a:lnTo>
                                  <a:lnTo>
                                    <a:pt x="171117" y="1905144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 w="9525" cap="flat">
                              <a:noFill/>
                              <a:prstDash val="solid"/>
                              <a:miter/>
                            </a:ln>
                          </p:spPr>
                          <p:txBody>
                            <a:bodyPr rtlCol="0" anchor="ctr"/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439" name="Freeform: Shape 438">
                              <a:extLst>
                                <a:ext uri="{FF2B5EF4-FFF2-40B4-BE49-F238E27FC236}">
                                  <a16:creationId xmlns:a16="http://schemas.microsoft.com/office/drawing/2014/main" id="{75CA2DB2-7339-4B8B-B2C3-8A19F360406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2989234" y="3931971"/>
                              <a:ext cx="1904556" cy="1079930"/>
                            </a:xfrm>
                            <a:custGeom>
                              <a:avLst/>
                              <a:gdLst>
                                <a:gd name="connsiteX0" fmla="*/ 1562792 w 1904556"/>
                                <a:gd name="connsiteY0" fmla="*/ 1079931 h 1079930"/>
                                <a:gd name="connsiteX1" fmla="*/ 1457512 w 1904556"/>
                                <a:gd name="connsiteY1" fmla="*/ 1063224 h 1079930"/>
                                <a:gd name="connsiteX2" fmla="*/ 236645 w 1904556"/>
                                <a:gd name="connsiteY2" fmla="*/ 667689 h 1079930"/>
                                <a:gd name="connsiteX3" fmla="*/ 16570 w 1904556"/>
                                <a:gd name="connsiteY3" fmla="*/ 236644 h 1079930"/>
                                <a:gd name="connsiteX4" fmla="*/ 447538 w 1904556"/>
                                <a:gd name="connsiteY4" fmla="*/ 16569 h 1079930"/>
                                <a:gd name="connsiteX5" fmla="*/ 1668577 w 1904556"/>
                                <a:gd name="connsiteY5" fmla="*/ 412105 h 1079930"/>
                                <a:gd name="connsiteX6" fmla="*/ 1900311 w 1904556"/>
                                <a:gd name="connsiteY6" fmla="*/ 791104 h 1079930"/>
                                <a:gd name="connsiteX7" fmla="*/ 1562792 w 1904556"/>
                                <a:gd name="connsiteY7" fmla="*/ 1079931 h 1079930"/>
                                <a:gd name="connsiteX8" fmla="*/ 342344 w 1904556"/>
                                <a:gd name="connsiteY8" fmla="*/ 171046 h 1079930"/>
                                <a:gd name="connsiteX9" fmla="*/ 179333 w 1904556"/>
                                <a:gd name="connsiteY9" fmla="*/ 289441 h 1079930"/>
                                <a:gd name="connsiteX10" fmla="*/ 289376 w 1904556"/>
                                <a:gd name="connsiteY10" fmla="*/ 504926 h 1079930"/>
                                <a:gd name="connsiteX11" fmla="*/ 1510328 w 1904556"/>
                                <a:gd name="connsiteY11" fmla="*/ 900461 h 1079930"/>
                                <a:gd name="connsiteX12" fmla="*/ 1510328 w 1904556"/>
                                <a:gd name="connsiteY12" fmla="*/ 900461 h 1079930"/>
                                <a:gd name="connsiteX13" fmla="*/ 1725708 w 1904556"/>
                                <a:gd name="connsiteY13" fmla="*/ 790333 h 1079930"/>
                                <a:gd name="connsiteX14" fmla="*/ 1615770 w 1904556"/>
                                <a:gd name="connsiteY14" fmla="*/ 574858 h 1079930"/>
                                <a:gd name="connsiteX15" fmla="*/ 394818 w 1904556"/>
                                <a:gd name="connsiteY15" fmla="*/ 179323 h 1079930"/>
                                <a:gd name="connsiteX16" fmla="*/ 342344 w 1904556"/>
                                <a:gd name="connsiteY16" fmla="*/ 171046 h 1079930"/>
                                <a:gd name="connsiteX17" fmla="*/ 342344 w 1904556"/>
                                <a:gd name="connsiteY17" fmla="*/ 171046 h 1079930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  <a:cxn ang="0">
                                  <a:pos x="connsiteX16" y="connsiteY16"/>
                                </a:cxn>
                                <a:cxn ang="0">
                                  <a:pos x="connsiteX17" y="connsiteY17"/>
                                </a:cxn>
                              </a:cxnLst>
                              <a:rect l="l" t="t" r="r" b="b"/>
                              <a:pathLst>
                                <a:path w="1904556" h="1079930">
                                  <a:moveTo>
                                    <a:pt x="1562792" y="1079931"/>
                                  </a:moveTo>
                                  <a:cubicBezTo>
                                    <a:pt x="1527045" y="1079912"/>
                                    <a:pt x="1491516" y="1074273"/>
                                    <a:pt x="1457512" y="1063224"/>
                                  </a:cubicBezTo>
                                  <a:lnTo>
                                    <a:pt x="236645" y="667689"/>
                                  </a:lnTo>
                                  <a:cubicBezTo>
                                    <a:pt x="57118" y="609110"/>
                                    <a:pt x="-41266" y="416410"/>
                                    <a:pt x="16570" y="236644"/>
                                  </a:cubicBezTo>
                                  <a:cubicBezTo>
                                    <a:pt x="75111" y="57127"/>
                                    <a:pt x="267783" y="-41267"/>
                                    <a:pt x="447538" y="16569"/>
                                  </a:cubicBezTo>
                                  <a:lnTo>
                                    <a:pt x="1668577" y="412105"/>
                                  </a:lnTo>
                                  <a:cubicBezTo>
                                    <a:pt x="1828416" y="464387"/>
                                    <a:pt x="1926619" y="625007"/>
                                    <a:pt x="1900311" y="791104"/>
                                  </a:cubicBezTo>
                                  <a:cubicBezTo>
                                    <a:pt x="1874002" y="957201"/>
                                    <a:pt x="1730965" y="1079607"/>
                                    <a:pt x="1562792" y="1079931"/>
                                  </a:cubicBezTo>
                                  <a:close/>
                                  <a:moveTo>
                                    <a:pt x="342344" y="171046"/>
                                  </a:moveTo>
                                  <a:cubicBezTo>
                                    <a:pt x="268106" y="171065"/>
                                    <a:pt x="202308" y="218852"/>
                                    <a:pt x="179333" y="289441"/>
                                  </a:cubicBezTo>
                                  <a:cubicBezTo>
                                    <a:pt x="150730" y="379291"/>
                                    <a:pt x="199812" y="475417"/>
                                    <a:pt x="289376" y="504926"/>
                                  </a:cubicBezTo>
                                  <a:lnTo>
                                    <a:pt x="1510328" y="900461"/>
                                  </a:lnTo>
                                  <a:lnTo>
                                    <a:pt x="1510328" y="900461"/>
                                  </a:lnTo>
                                  <a:cubicBezTo>
                                    <a:pt x="1600206" y="929474"/>
                                    <a:pt x="1696609" y="880191"/>
                                    <a:pt x="1725708" y="790333"/>
                                  </a:cubicBezTo>
                                  <a:cubicBezTo>
                                    <a:pt x="1754807" y="700474"/>
                                    <a:pt x="1705600" y="604033"/>
                                    <a:pt x="1615770" y="574858"/>
                                  </a:cubicBezTo>
                                  <a:lnTo>
                                    <a:pt x="394818" y="179323"/>
                                  </a:lnTo>
                                  <a:cubicBezTo>
                                    <a:pt x="377863" y="173846"/>
                                    <a:pt x="360165" y="171055"/>
                                    <a:pt x="342344" y="171046"/>
                                  </a:cubicBezTo>
                                  <a:lnTo>
                                    <a:pt x="342344" y="171046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 w="9525" cap="flat">
                              <a:noFill/>
                              <a:prstDash val="solid"/>
                              <a:miter/>
                            </a:ln>
                          </p:spPr>
                          <p:txBody>
                            <a:bodyPr rtlCol="0" anchor="ctr"/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440" name="Freeform: Shape 439">
                              <a:extLst>
                                <a:ext uri="{FF2B5EF4-FFF2-40B4-BE49-F238E27FC236}">
                                  <a16:creationId xmlns:a16="http://schemas.microsoft.com/office/drawing/2014/main" id="{C13F0EFF-825F-47B2-8A85-A3018DF4A5A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2133600" y="2616193"/>
                              <a:ext cx="684466" cy="1625603"/>
                            </a:xfrm>
                            <a:custGeom>
                              <a:avLst/>
                              <a:gdLst>
                                <a:gd name="connsiteX0" fmla="*/ 342233 w 684466"/>
                                <a:gd name="connsiteY0" fmla="*/ 1625603 h 1625603"/>
                                <a:gd name="connsiteX1" fmla="*/ 0 w 684466"/>
                                <a:gd name="connsiteY1" fmla="*/ 1283370 h 1625603"/>
                                <a:gd name="connsiteX2" fmla="*/ 0 w 684466"/>
                                <a:gd name="connsiteY2" fmla="*/ 342233 h 1625603"/>
                                <a:gd name="connsiteX3" fmla="*/ 342233 w 684466"/>
                                <a:gd name="connsiteY3" fmla="*/ 0 h 1625603"/>
                                <a:gd name="connsiteX4" fmla="*/ 684467 w 684466"/>
                                <a:gd name="connsiteY4" fmla="*/ 342233 h 1625603"/>
                                <a:gd name="connsiteX5" fmla="*/ 684467 w 684466"/>
                                <a:gd name="connsiteY5" fmla="*/ 1283370 h 1625603"/>
                                <a:gd name="connsiteX6" fmla="*/ 342233 w 684466"/>
                                <a:gd name="connsiteY6" fmla="*/ 1625603 h 1625603"/>
                                <a:gd name="connsiteX7" fmla="*/ 342233 w 684466"/>
                                <a:gd name="connsiteY7" fmla="*/ 171126 h 1625603"/>
                                <a:gd name="connsiteX8" fmla="*/ 171117 w 684466"/>
                                <a:gd name="connsiteY8" fmla="*/ 342243 h 1625603"/>
                                <a:gd name="connsiteX9" fmla="*/ 171117 w 684466"/>
                                <a:gd name="connsiteY9" fmla="*/ 1283379 h 1625603"/>
                                <a:gd name="connsiteX10" fmla="*/ 342233 w 684466"/>
                                <a:gd name="connsiteY10" fmla="*/ 1454496 h 1625603"/>
                                <a:gd name="connsiteX11" fmla="*/ 513350 w 684466"/>
                                <a:gd name="connsiteY11" fmla="*/ 1283379 h 1625603"/>
                                <a:gd name="connsiteX12" fmla="*/ 513350 w 684466"/>
                                <a:gd name="connsiteY12" fmla="*/ 342243 h 1625603"/>
                                <a:gd name="connsiteX13" fmla="*/ 342233 w 684466"/>
                                <a:gd name="connsiteY13" fmla="*/ 171126 h 1625603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</a:cxnLst>
                              <a:rect l="l" t="t" r="r" b="b"/>
                              <a:pathLst>
                                <a:path w="684466" h="1625603">
                                  <a:moveTo>
                                    <a:pt x="342233" y="1625603"/>
                                  </a:moveTo>
                                  <a:cubicBezTo>
                                    <a:pt x="153305" y="1625413"/>
                                    <a:pt x="191" y="1472298"/>
                                    <a:pt x="0" y="1283370"/>
                                  </a:cubicBezTo>
                                  <a:lnTo>
                                    <a:pt x="0" y="342233"/>
                                  </a:lnTo>
                                  <a:cubicBezTo>
                                    <a:pt x="0" y="153229"/>
                                    <a:pt x="153219" y="0"/>
                                    <a:pt x="342233" y="0"/>
                                  </a:cubicBezTo>
                                  <a:cubicBezTo>
                                    <a:pt x="531247" y="0"/>
                                    <a:pt x="684467" y="153219"/>
                                    <a:pt x="684467" y="342233"/>
                                  </a:cubicBezTo>
                                  <a:lnTo>
                                    <a:pt x="684467" y="1283370"/>
                                  </a:lnTo>
                                  <a:cubicBezTo>
                                    <a:pt x="684276" y="1472308"/>
                                    <a:pt x="531162" y="1625422"/>
                                    <a:pt x="342233" y="1625603"/>
                                  </a:cubicBezTo>
                                  <a:close/>
                                  <a:moveTo>
                                    <a:pt x="342233" y="171126"/>
                                  </a:moveTo>
                                  <a:cubicBezTo>
                                    <a:pt x="247783" y="171250"/>
                                    <a:pt x="171240" y="247793"/>
                                    <a:pt x="171117" y="342243"/>
                                  </a:cubicBezTo>
                                  <a:lnTo>
                                    <a:pt x="171117" y="1283379"/>
                                  </a:lnTo>
                                  <a:cubicBezTo>
                                    <a:pt x="171117" y="1377886"/>
                                    <a:pt x="247726" y="1454496"/>
                                    <a:pt x="342233" y="1454496"/>
                                  </a:cubicBezTo>
                                  <a:cubicBezTo>
                                    <a:pt x="436740" y="1454496"/>
                                    <a:pt x="513350" y="1377886"/>
                                    <a:pt x="513350" y="1283379"/>
                                  </a:cubicBezTo>
                                  <a:lnTo>
                                    <a:pt x="513350" y="342243"/>
                                  </a:lnTo>
                                  <a:cubicBezTo>
                                    <a:pt x="513226" y="247783"/>
                                    <a:pt x="436683" y="171240"/>
                                    <a:pt x="342233" y="171126"/>
                                  </a:cubicBez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 w="9525" cap="flat">
                              <a:noFill/>
                              <a:prstDash val="solid"/>
                              <a:miter/>
                            </a:ln>
                          </p:spPr>
                          <p:txBody>
                            <a:bodyPr rtlCol="0" anchor="ctr"/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</p:grpSp>
                    </p:grpSp>
                    <p:sp>
                      <p:nvSpPr>
                        <p:cNvPr id="431" name="Freeform: Shape 430">
                          <a:extLst>
                            <a:ext uri="{FF2B5EF4-FFF2-40B4-BE49-F238E27FC236}">
                              <a16:creationId xmlns:a16="http://schemas.microsoft.com/office/drawing/2014/main" id="{BF67E7A2-2C21-42A6-9F24-DC770BCBB86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38069" y="5854938"/>
                          <a:ext cx="260044" cy="562454"/>
                        </a:xfrm>
                        <a:custGeom>
                          <a:avLst/>
                          <a:gdLst>
                            <a:gd name="connsiteX0" fmla="*/ 0 w 260044"/>
                            <a:gd name="connsiteY0" fmla="*/ 0 h 562454"/>
                            <a:gd name="connsiteX1" fmla="*/ 33598 w 260044"/>
                            <a:gd name="connsiteY1" fmla="*/ 3387 h 562454"/>
                            <a:gd name="connsiteX2" fmla="*/ 260044 w 260044"/>
                            <a:gd name="connsiteY2" fmla="*/ 281227 h 562454"/>
                            <a:gd name="connsiteX3" fmla="*/ 33598 w 260044"/>
                            <a:gd name="connsiteY3" fmla="*/ 559067 h 562454"/>
                            <a:gd name="connsiteX4" fmla="*/ 0 w 260044"/>
                            <a:gd name="connsiteY4" fmla="*/ 562454 h 562454"/>
                            <a:gd name="connsiteX5" fmla="*/ 0 w 260044"/>
                            <a:gd name="connsiteY5" fmla="*/ 529000 h 562454"/>
                            <a:gd name="connsiteX6" fmla="*/ 26856 w 260044"/>
                            <a:gd name="connsiteY6" fmla="*/ 526293 h 562454"/>
                            <a:gd name="connsiteX7" fmla="*/ 226590 w 260044"/>
                            <a:gd name="connsiteY7" fmla="*/ 281227 h 562454"/>
                            <a:gd name="connsiteX8" fmla="*/ 26856 w 260044"/>
                            <a:gd name="connsiteY8" fmla="*/ 36161 h 562454"/>
                            <a:gd name="connsiteX9" fmla="*/ 0 w 260044"/>
                            <a:gd name="connsiteY9" fmla="*/ 33454 h 562454"/>
                            <a:gd name="connsiteX10" fmla="*/ 0 w 260044"/>
                            <a:gd name="connsiteY10" fmla="*/ 0 h 56245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260044" h="562454">
                              <a:moveTo>
                                <a:pt x="0" y="0"/>
                              </a:moveTo>
                              <a:lnTo>
                                <a:pt x="33598" y="3387"/>
                              </a:lnTo>
                              <a:cubicBezTo>
                                <a:pt x="162831" y="29832"/>
                                <a:pt x="260044" y="144177"/>
                                <a:pt x="260044" y="281227"/>
                              </a:cubicBezTo>
                              <a:cubicBezTo>
                                <a:pt x="260044" y="418278"/>
                                <a:pt x="162831" y="532623"/>
                                <a:pt x="33598" y="559067"/>
                              </a:cubicBezTo>
                              <a:lnTo>
                                <a:pt x="0" y="562454"/>
                              </a:lnTo>
                              <a:lnTo>
                                <a:pt x="0" y="529000"/>
                              </a:lnTo>
                              <a:lnTo>
                                <a:pt x="26856" y="526293"/>
                              </a:lnTo>
                              <a:cubicBezTo>
                                <a:pt x="140844" y="502968"/>
                                <a:pt x="226590" y="402111"/>
                                <a:pt x="226590" y="281227"/>
                              </a:cubicBezTo>
                              <a:cubicBezTo>
                                <a:pt x="226590" y="160343"/>
                                <a:pt x="140844" y="59487"/>
                                <a:pt x="26856" y="36161"/>
                              </a:cubicBezTo>
                              <a:lnTo>
                                <a:pt x="0" y="33454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32" name="Freeform: Shape 431">
                          <a:extLst>
                            <a:ext uri="{FF2B5EF4-FFF2-40B4-BE49-F238E27FC236}">
                              <a16:creationId xmlns:a16="http://schemas.microsoft.com/office/drawing/2014/main" id="{46CFA573-2AFF-4FA4-842F-06038A7E3B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38070" y="5938817"/>
                          <a:ext cx="176163" cy="394694"/>
                        </a:xfrm>
                        <a:custGeom>
                          <a:avLst/>
                          <a:gdLst>
                            <a:gd name="connsiteX0" fmla="*/ 0 w 176163"/>
                            <a:gd name="connsiteY0" fmla="*/ 0 h 394694"/>
                            <a:gd name="connsiteX1" fmla="*/ 16692 w 176163"/>
                            <a:gd name="connsiteY1" fmla="*/ 1683 h 394694"/>
                            <a:gd name="connsiteX2" fmla="*/ 176163 w 176163"/>
                            <a:gd name="connsiteY2" fmla="*/ 197347 h 394694"/>
                            <a:gd name="connsiteX3" fmla="*/ 16692 w 176163"/>
                            <a:gd name="connsiteY3" fmla="*/ 393011 h 394694"/>
                            <a:gd name="connsiteX4" fmla="*/ 0 w 176163"/>
                            <a:gd name="connsiteY4" fmla="*/ 394694 h 394694"/>
                            <a:gd name="connsiteX5" fmla="*/ 0 w 176163"/>
                            <a:gd name="connsiteY5" fmla="*/ 361152 h 394694"/>
                            <a:gd name="connsiteX6" fmla="*/ 42053 w 176163"/>
                            <a:gd name="connsiteY6" fmla="*/ 352662 h 394694"/>
                            <a:gd name="connsiteX7" fmla="*/ 145002 w 176163"/>
                            <a:gd name="connsiteY7" fmla="*/ 197347 h 394694"/>
                            <a:gd name="connsiteX8" fmla="*/ 42053 w 176163"/>
                            <a:gd name="connsiteY8" fmla="*/ 42032 h 394694"/>
                            <a:gd name="connsiteX9" fmla="*/ 0 w 176163"/>
                            <a:gd name="connsiteY9" fmla="*/ 33542 h 394694"/>
                            <a:gd name="connsiteX10" fmla="*/ 0 w 176163"/>
                            <a:gd name="connsiteY10" fmla="*/ 0 h 39469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176163" h="394694">
                              <a:moveTo>
                                <a:pt x="0" y="0"/>
                              </a:moveTo>
                              <a:lnTo>
                                <a:pt x="16692" y="1683"/>
                              </a:lnTo>
                              <a:cubicBezTo>
                                <a:pt x="107702" y="20306"/>
                                <a:pt x="176163" y="100832"/>
                                <a:pt x="176163" y="197347"/>
                              </a:cubicBezTo>
                              <a:cubicBezTo>
                                <a:pt x="176163" y="293862"/>
                                <a:pt x="107702" y="374388"/>
                                <a:pt x="16692" y="393011"/>
                              </a:cubicBezTo>
                              <a:lnTo>
                                <a:pt x="0" y="394694"/>
                              </a:lnTo>
                              <a:lnTo>
                                <a:pt x="0" y="361152"/>
                              </a:lnTo>
                              <a:lnTo>
                                <a:pt x="42053" y="352662"/>
                              </a:lnTo>
                              <a:cubicBezTo>
                                <a:pt x="102552" y="327073"/>
                                <a:pt x="145002" y="267168"/>
                                <a:pt x="145002" y="197347"/>
                              </a:cubicBezTo>
                              <a:cubicBezTo>
                                <a:pt x="145002" y="127527"/>
                                <a:pt x="102552" y="67621"/>
                                <a:pt x="42053" y="42032"/>
                              </a:cubicBezTo>
                              <a:lnTo>
                                <a:pt x="0" y="33542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33" name="Freeform: Shape 432">
                          <a:extLst>
                            <a:ext uri="{FF2B5EF4-FFF2-40B4-BE49-F238E27FC236}">
                              <a16:creationId xmlns:a16="http://schemas.microsoft.com/office/drawing/2014/main" id="{DCD96AF9-87FF-422D-8627-570BB7B713E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38070" y="6035624"/>
                          <a:ext cx="81739" cy="201083"/>
                        </a:xfrm>
                        <a:custGeom>
                          <a:avLst/>
                          <a:gdLst>
                            <a:gd name="connsiteX0" fmla="*/ 0 w 81739"/>
                            <a:gd name="connsiteY0" fmla="*/ 0 h 201083"/>
                            <a:gd name="connsiteX1" fmla="*/ 17428 w 81739"/>
                            <a:gd name="connsiteY1" fmla="*/ 3518 h 201083"/>
                            <a:gd name="connsiteX2" fmla="*/ 81739 w 81739"/>
                            <a:gd name="connsiteY2" fmla="*/ 100541 h 201083"/>
                            <a:gd name="connsiteX3" fmla="*/ 17428 w 81739"/>
                            <a:gd name="connsiteY3" fmla="*/ 197564 h 201083"/>
                            <a:gd name="connsiteX4" fmla="*/ 0 w 81739"/>
                            <a:gd name="connsiteY4" fmla="*/ 201083 h 201083"/>
                            <a:gd name="connsiteX5" fmla="*/ 0 w 81739"/>
                            <a:gd name="connsiteY5" fmla="*/ 174933 h 201083"/>
                            <a:gd name="connsiteX6" fmla="*/ 7249 w 81739"/>
                            <a:gd name="connsiteY6" fmla="*/ 173469 h 201083"/>
                            <a:gd name="connsiteX7" fmla="*/ 55589 w 81739"/>
                            <a:gd name="connsiteY7" fmla="*/ 100541 h 201083"/>
                            <a:gd name="connsiteX8" fmla="*/ 7249 w 81739"/>
                            <a:gd name="connsiteY8" fmla="*/ 27613 h 201083"/>
                            <a:gd name="connsiteX9" fmla="*/ 0 w 81739"/>
                            <a:gd name="connsiteY9" fmla="*/ 26150 h 201083"/>
                            <a:gd name="connsiteX10" fmla="*/ 0 w 81739"/>
                            <a:gd name="connsiteY10" fmla="*/ 0 h 20108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81739" h="201083">
                              <a:moveTo>
                                <a:pt x="0" y="0"/>
                              </a:moveTo>
                              <a:lnTo>
                                <a:pt x="17428" y="3518"/>
                              </a:lnTo>
                              <a:cubicBezTo>
                                <a:pt x="55221" y="19503"/>
                                <a:pt x="81739" y="56926"/>
                                <a:pt x="81739" y="100541"/>
                              </a:cubicBezTo>
                              <a:cubicBezTo>
                                <a:pt x="81739" y="144157"/>
                                <a:pt x="55221" y="181579"/>
                                <a:pt x="17428" y="197564"/>
                              </a:cubicBezTo>
                              <a:lnTo>
                                <a:pt x="0" y="201083"/>
                              </a:lnTo>
                              <a:lnTo>
                                <a:pt x="0" y="174933"/>
                              </a:lnTo>
                              <a:lnTo>
                                <a:pt x="7249" y="173469"/>
                              </a:lnTo>
                              <a:cubicBezTo>
                                <a:pt x="35656" y="161454"/>
                                <a:pt x="55589" y="133325"/>
                                <a:pt x="55589" y="100541"/>
                              </a:cubicBezTo>
                              <a:cubicBezTo>
                                <a:pt x="55589" y="67757"/>
                                <a:pt x="35656" y="39628"/>
                                <a:pt x="7249" y="27613"/>
                              </a:cubicBezTo>
                              <a:lnTo>
                                <a:pt x="0" y="26150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407" name="Group 406">
                        <a:extLst>
                          <a:ext uri="{FF2B5EF4-FFF2-40B4-BE49-F238E27FC236}">
                            <a16:creationId xmlns:a16="http://schemas.microsoft.com/office/drawing/2014/main" id="{CFB3A262-E402-4E33-8E46-D176353C41B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587491" y="4986429"/>
                        <a:ext cx="230886" cy="230886"/>
                        <a:chOff x="3306728" y="2711165"/>
                        <a:chExt cx="1051984" cy="1051984"/>
                      </a:xfrm>
                    </p:grpSpPr>
                    <p:sp>
                      <p:nvSpPr>
                        <p:cNvPr id="426" name="Freeform: Shape 425">
                          <a:extLst>
                            <a:ext uri="{FF2B5EF4-FFF2-40B4-BE49-F238E27FC236}">
                              <a16:creationId xmlns:a16="http://schemas.microsoft.com/office/drawing/2014/main" id="{F9209787-35F1-4F72-AE87-1BE3D737EF1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06728" y="2711165"/>
                          <a:ext cx="1051984" cy="1051984"/>
                        </a:xfrm>
                        <a:custGeom>
                          <a:avLst/>
                          <a:gdLst>
                            <a:gd name="connsiteX0" fmla="*/ 1567976 w 1567976"/>
                            <a:gd name="connsiteY0" fmla="*/ 966919 h 1567976"/>
                            <a:gd name="connsiteX1" fmla="*/ 1567976 w 1567976"/>
                            <a:gd name="connsiteY1" fmla="*/ 601058 h 1567976"/>
                            <a:gd name="connsiteX2" fmla="*/ 1334724 w 1567976"/>
                            <a:gd name="connsiteY2" fmla="*/ 601058 h 1567976"/>
                            <a:gd name="connsiteX3" fmla="*/ 1302932 w 1567976"/>
                            <a:gd name="connsiteY3" fmla="*/ 523760 h 1567976"/>
                            <a:gd name="connsiteX4" fmla="*/ 1467716 w 1567976"/>
                            <a:gd name="connsiteY4" fmla="*/ 358960 h 1567976"/>
                            <a:gd name="connsiteX5" fmla="*/ 1209000 w 1567976"/>
                            <a:gd name="connsiteY5" fmla="*/ 100244 h 1567976"/>
                            <a:gd name="connsiteX6" fmla="*/ 1044199 w 1567976"/>
                            <a:gd name="connsiteY6" fmla="*/ 265021 h 1567976"/>
                            <a:gd name="connsiteX7" fmla="*/ 966919 w 1567976"/>
                            <a:gd name="connsiteY7" fmla="*/ 233260 h 1567976"/>
                            <a:gd name="connsiteX8" fmla="*/ 966919 w 1567976"/>
                            <a:gd name="connsiteY8" fmla="*/ 0 h 1567976"/>
                            <a:gd name="connsiteX9" fmla="*/ 601058 w 1567976"/>
                            <a:gd name="connsiteY9" fmla="*/ 0 h 1567976"/>
                            <a:gd name="connsiteX10" fmla="*/ 601058 w 1567976"/>
                            <a:gd name="connsiteY10" fmla="*/ 233260 h 1567976"/>
                            <a:gd name="connsiteX11" fmla="*/ 523760 w 1567976"/>
                            <a:gd name="connsiteY11" fmla="*/ 265044 h 1567976"/>
                            <a:gd name="connsiteX12" fmla="*/ 358960 w 1567976"/>
                            <a:gd name="connsiteY12" fmla="*/ 100400 h 1567976"/>
                            <a:gd name="connsiteX13" fmla="*/ 100244 w 1567976"/>
                            <a:gd name="connsiteY13" fmla="*/ 359123 h 1567976"/>
                            <a:gd name="connsiteX14" fmla="*/ 265021 w 1567976"/>
                            <a:gd name="connsiteY14" fmla="*/ 523909 h 1567976"/>
                            <a:gd name="connsiteX15" fmla="*/ 233260 w 1567976"/>
                            <a:gd name="connsiteY15" fmla="*/ 601058 h 1567976"/>
                            <a:gd name="connsiteX16" fmla="*/ 0 w 1567976"/>
                            <a:gd name="connsiteY16" fmla="*/ 601058 h 1567976"/>
                            <a:gd name="connsiteX17" fmla="*/ 0 w 1567976"/>
                            <a:gd name="connsiteY17" fmla="*/ 966919 h 1567976"/>
                            <a:gd name="connsiteX18" fmla="*/ 233260 w 1567976"/>
                            <a:gd name="connsiteY18" fmla="*/ 966919 h 1567976"/>
                            <a:gd name="connsiteX19" fmla="*/ 265044 w 1567976"/>
                            <a:gd name="connsiteY19" fmla="*/ 1044216 h 1567976"/>
                            <a:gd name="connsiteX20" fmla="*/ 100400 w 1567976"/>
                            <a:gd name="connsiteY20" fmla="*/ 1209016 h 1567976"/>
                            <a:gd name="connsiteX21" fmla="*/ 359123 w 1567976"/>
                            <a:gd name="connsiteY21" fmla="*/ 1467732 h 1567976"/>
                            <a:gd name="connsiteX22" fmla="*/ 523884 w 1567976"/>
                            <a:gd name="connsiteY22" fmla="*/ 1303087 h 1567976"/>
                            <a:gd name="connsiteX23" fmla="*/ 601058 w 1567976"/>
                            <a:gd name="connsiteY23" fmla="*/ 1334724 h 1567976"/>
                            <a:gd name="connsiteX24" fmla="*/ 601058 w 1567976"/>
                            <a:gd name="connsiteY24" fmla="*/ 1567976 h 1567976"/>
                            <a:gd name="connsiteX25" fmla="*/ 966919 w 1567976"/>
                            <a:gd name="connsiteY25" fmla="*/ 1567976 h 1567976"/>
                            <a:gd name="connsiteX26" fmla="*/ 966919 w 1567976"/>
                            <a:gd name="connsiteY26" fmla="*/ 1334724 h 1567976"/>
                            <a:gd name="connsiteX27" fmla="*/ 1044247 w 1567976"/>
                            <a:gd name="connsiteY27" fmla="*/ 1302932 h 1567976"/>
                            <a:gd name="connsiteX28" fmla="*/ 1209016 w 1567976"/>
                            <a:gd name="connsiteY28" fmla="*/ 1467716 h 1567976"/>
                            <a:gd name="connsiteX29" fmla="*/ 1467732 w 1567976"/>
                            <a:gd name="connsiteY29" fmla="*/ 1209000 h 1567976"/>
                            <a:gd name="connsiteX30" fmla="*/ 1303087 w 1567976"/>
                            <a:gd name="connsiteY30" fmla="*/ 1044199 h 1567976"/>
                            <a:gd name="connsiteX31" fmla="*/ 1334724 w 1567976"/>
                            <a:gd name="connsiteY31" fmla="*/ 966919 h 1567976"/>
                            <a:gd name="connsiteX32" fmla="*/ 1393808 w 1567976"/>
                            <a:gd name="connsiteY32" fmla="*/ 1209016 h 1567976"/>
                            <a:gd name="connsiteX33" fmla="*/ 1209016 w 1567976"/>
                            <a:gd name="connsiteY33" fmla="*/ 1393776 h 1567976"/>
                            <a:gd name="connsiteX34" fmla="*/ 1053795 w 1567976"/>
                            <a:gd name="connsiteY34" fmla="*/ 1238701 h 1567976"/>
                            <a:gd name="connsiteX35" fmla="*/ 1036620 w 1567976"/>
                            <a:gd name="connsiteY35" fmla="*/ 1248053 h 1567976"/>
                            <a:gd name="connsiteX36" fmla="*/ 933387 w 1567976"/>
                            <a:gd name="connsiteY36" fmla="*/ 1290543 h 1567976"/>
                            <a:gd name="connsiteX37" fmla="*/ 914653 w 1567976"/>
                            <a:gd name="connsiteY37" fmla="*/ 1295949 h 1567976"/>
                            <a:gd name="connsiteX38" fmla="*/ 914653 w 1567976"/>
                            <a:gd name="connsiteY38" fmla="*/ 1515710 h 1567976"/>
                            <a:gd name="connsiteX39" fmla="*/ 653323 w 1567976"/>
                            <a:gd name="connsiteY39" fmla="*/ 1515710 h 1567976"/>
                            <a:gd name="connsiteX40" fmla="*/ 653323 w 1567976"/>
                            <a:gd name="connsiteY40" fmla="*/ 1295949 h 1567976"/>
                            <a:gd name="connsiteX41" fmla="*/ 634598 w 1567976"/>
                            <a:gd name="connsiteY41" fmla="*/ 1290436 h 1567976"/>
                            <a:gd name="connsiteX42" fmla="*/ 531356 w 1567976"/>
                            <a:gd name="connsiteY42" fmla="*/ 1247954 h 1567976"/>
                            <a:gd name="connsiteX43" fmla="*/ 514190 w 1567976"/>
                            <a:gd name="connsiteY43" fmla="*/ 1238603 h 1567976"/>
                            <a:gd name="connsiteX44" fmla="*/ 358960 w 1567976"/>
                            <a:gd name="connsiteY44" fmla="*/ 1393776 h 1567976"/>
                            <a:gd name="connsiteX45" fmla="*/ 174176 w 1567976"/>
                            <a:gd name="connsiteY45" fmla="*/ 1209016 h 1567976"/>
                            <a:gd name="connsiteX46" fmla="*/ 329382 w 1567976"/>
                            <a:gd name="connsiteY46" fmla="*/ 1053795 h 1567976"/>
                            <a:gd name="connsiteX47" fmla="*/ 320030 w 1567976"/>
                            <a:gd name="connsiteY47" fmla="*/ 1036620 h 1567976"/>
                            <a:gd name="connsiteX48" fmla="*/ 277540 w 1567976"/>
                            <a:gd name="connsiteY48" fmla="*/ 933387 h 1567976"/>
                            <a:gd name="connsiteX49" fmla="*/ 272027 w 1567976"/>
                            <a:gd name="connsiteY49" fmla="*/ 914653 h 1567976"/>
                            <a:gd name="connsiteX50" fmla="*/ 52266 w 1567976"/>
                            <a:gd name="connsiteY50" fmla="*/ 914653 h 1567976"/>
                            <a:gd name="connsiteX51" fmla="*/ 52266 w 1567976"/>
                            <a:gd name="connsiteY51" fmla="*/ 653323 h 1567976"/>
                            <a:gd name="connsiteX52" fmla="*/ 272027 w 1567976"/>
                            <a:gd name="connsiteY52" fmla="*/ 653323 h 1567976"/>
                            <a:gd name="connsiteX53" fmla="*/ 277540 w 1567976"/>
                            <a:gd name="connsiteY53" fmla="*/ 634598 h 1567976"/>
                            <a:gd name="connsiteX54" fmla="*/ 320030 w 1567976"/>
                            <a:gd name="connsiteY54" fmla="*/ 531356 h 1567976"/>
                            <a:gd name="connsiteX55" fmla="*/ 329382 w 1567976"/>
                            <a:gd name="connsiteY55" fmla="*/ 514190 h 1567976"/>
                            <a:gd name="connsiteX56" fmla="*/ 174176 w 1567976"/>
                            <a:gd name="connsiteY56" fmla="*/ 358960 h 1567976"/>
                            <a:gd name="connsiteX57" fmla="*/ 358960 w 1567976"/>
                            <a:gd name="connsiteY57" fmla="*/ 174176 h 1567976"/>
                            <a:gd name="connsiteX58" fmla="*/ 514190 w 1567976"/>
                            <a:gd name="connsiteY58" fmla="*/ 329382 h 1567976"/>
                            <a:gd name="connsiteX59" fmla="*/ 531356 w 1567976"/>
                            <a:gd name="connsiteY59" fmla="*/ 320030 h 1567976"/>
                            <a:gd name="connsiteX60" fmla="*/ 634598 w 1567976"/>
                            <a:gd name="connsiteY60" fmla="*/ 277540 h 1567976"/>
                            <a:gd name="connsiteX61" fmla="*/ 653323 w 1567976"/>
                            <a:gd name="connsiteY61" fmla="*/ 272027 h 1567976"/>
                            <a:gd name="connsiteX62" fmla="*/ 653323 w 1567976"/>
                            <a:gd name="connsiteY62" fmla="*/ 52266 h 1567976"/>
                            <a:gd name="connsiteX63" fmla="*/ 914653 w 1567976"/>
                            <a:gd name="connsiteY63" fmla="*/ 52266 h 1567976"/>
                            <a:gd name="connsiteX64" fmla="*/ 914653 w 1567976"/>
                            <a:gd name="connsiteY64" fmla="*/ 272027 h 1567976"/>
                            <a:gd name="connsiteX65" fmla="*/ 933387 w 1567976"/>
                            <a:gd name="connsiteY65" fmla="*/ 277540 h 1567976"/>
                            <a:gd name="connsiteX66" fmla="*/ 1036620 w 1567976"/>
                            <a:gd name="connsiteY66" fmla="*/ 320030 h 1567976"/>
                            <a:gd name="connsiteX67" fmla="*/ 1053795 w 1567976"/>
                            <a:gd name="connsiteY67" fmla="*/ 329382 h 1567976"/>
                            <a:gd name="connsiteX68" fmla="*/ 1209016 w 1567976"/>
                            <a:gd name="connsiteY68" fmla="*/ 174176 h 1567976"/>
                            <a:gd name="connsiteX69" fmla="*/ 1393808 w 1567976"/>
                            <a:gd name="connsiteY69" fmla="*/ 358960 h 1567976"/>
                            <a:gd name="connsiteX70" fmla="*/ 1238701 w 1567976"/>
                            <a:gd name="connsiteY70" fmla="*/ 514190 h 1567976"/>
                            <a:gd name="connsiteX71" fmla="*/ 1248053 w 1567976"/>
                            <a:gd name="connsiteY71" fmla="*/ 531356 h 1567976"/>
                            <a:gd name="connsiteX72" fmla="*/ 1290543 w 1567976"/>
                            <a:gd name="connsiteY72" fmla="*/ 634598 h 1567976"/>
                            <a:gd name="connsiteX73" fmla="*/ 1296070 w 1567976"/>
                            <a:gd name="connsiteY73" fmla="*/ 653323 h 1567976"/>
                            <a:gd name="connsiteX74" fmla="*/ 1515710 w 1567976"/>
                            <a:gd name="connsiteY74" fmla="*/ 653323 h 1567976"/>
                            <a:gd name="connsiteX75" fmla="*/ 1515710 w 1567976"/>
                            <a:gd name="connsiteY75" fmla="*/ 914653 h 1567976"/>
                            <a:gd name="connsiteX76" fmla="*/ 1295949 w 1567976"/>
                            <a:gd name="connsiteY76" fmla="*/ 914653 h 1567976"/>
                            <a:gd name="connsiteX77" fmla="*/ 1290436 w 1567976"/>
                            <a:gd name="connsiteY77" fmla="*/ 933387 h 1567976"/>
                            <a:gd name="connsiteX78" fmla="*/ 1247954 w 1567976"/>
                            <a:gd name="connsiteY78" fmla="*/ 1036620 h 1567976"/>
                            <a:gd name="connsiteX79" fmla="*/ 1238603 w 1567976"/>
                            <a:gd name="connsiteY79" fmla="*/ 1053795 h 15679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</a:cxnLst>
                          <a:rect l="l" t="t" r="r" b="b"/>
                          <a:pathLst>
                            <a:path w="1567976" h="1567976">
                              <a:moveTo>
                                <a:pt x="1567976" y="966919"/>
                              </a:moveTo>
                              <a:lnTo>
                                <a:pt x="1567976" y="601058"/>
                              </a:lnTo>
                              <a:lnTo>
                                <a:pt x="1334724" y="601058"/>
                              </a:lnTo>
                              <a:cubicBezTo>
                                <a:pt x="1325994" y="574573"/>
                                <a:pt x="1315377" y="548735"/>
                                <a:pt x="1302932" y="523760"/>
                              </a:cubicBezTo>
                              <a:lnTo>
                                <a:pt x="1467716" y="358960"/>
                              </a:lnTo>
                              <a:lnTo>
                                <a:pt x="1209000" y="100244"/>
                              </a:lnTo>
                              <a:lnTo>
                                <a:pt x="1044199" y="265021"/>
                              </a:lnTo>
                              <a:cubicBezTo>
                                <a:pt x="1019241" y="252590"/>
                                <a:pt x="993411" y="241991"/>
                                <a:pt x="966919" y="233260"/>
                              </a:cubicBezTo>
                              <a:lnTo>
                                <a:pt x="966919" y="0"/>
                              </a:lnTo>
                              <a:lnTo>
                                <a:pt x="601058" y="0"/>
                              </a:lnTo>
                              <a:lnTo>
                                <a:pt x="601058" y="233260"/>
                              </a:lnTo>
                              <a:cubicBezTo>
                                <a:pt x="574573" y="241991"/>
                                <a:pt x="548735" y="252607"/>
                                <a:pt x="523760" y="265044"/>
                              </a:cubicBezTo>
                              <a:lnTo>
                                <a:pt x="358960" y="100400"/>
                              </a:lnTo>
                              <a:lnTo>
                                <a:pt x="100244" y="359123"/>
                              </a:lnTo>
                              <a:lnTo>
                                <a:pt x="265021" y="523909"/>
                              </a:lnTo>
                              <a:cubicBezTo>
                                <a:pt x="252607" y="548833"/>
                                <a:pt x="241991" y="574624"/>
                                <a:pt x="233260" y="601058"/>
                              </a:cubicBezTo>
                              <a:lnTo>
                                <a:pt x="0" y="601058"/>
                              </a:lnTo>
                              <a:lnTo>
                                <a:pt x="0" y="966919"/>
                              </a:lnTo>
                              <a:lnTo>
                                <a:pt x="233260" y="966919"/>
                              </a:lnTo>
                              <a:cubicBezTo>
                                <a:pt x="241991" y="993411"/>
                                <a:pt x="252607" y="1019249"/>
                                <a:pt x="265044" y="1044216"/>
                              </a:cubicBezTo>
                              <a:lnTo>
                                <a:pt x="100400" y="1209016"/>
                              </a:lnTo>
                              <a:lnTo>
                                <a:pt x="359123" y="1467732"/>
                              </a:lnTo>
                              <a:lnTo>
                                <a:pt x="523884" y="1303087"/>
                              </a:lnTo>
                              <a:cubicBezTo>
                                <a:pt x="548817" y="1315467"/>
                                <a:pt x="574615" y="1326033"/>
                                <a:pt x="601058" y="1334724"/>
                              </a:cubicBezTo>
                              <a:lnTo>
                                <a:pt x="601058" y="1567976"/>
                              </a:lnTo>
                              <a:lnTo>
                                <a:pt x="966919" y="1567976"/>
                              </a:lnTo>
                              <a:lnTo>
                                <a:pt x="966919" y="1334724"/>
                              </a:lnTo>
                              <a:cubicBezTo>
                                <a:pt x="993420" y="1325994"/>
                                <a:pt x="1019266" y="1315369"/>
                                <a:pt x="1044247" y="1302932"/>
                              </a:cubicBezTo>
                              <a:lnTo>
                                <a:pt x="1209016" y="1467716"/>
                              </a:lnTo>
                              <a:lnTo>
                                <a:pt x="1467732" y="1209000"/>
                              </a:lnTo>
                              <a:lnTo>
                                <a:pt x="1303087" y="1044199"/>
                              </a:lnTo>
                              <a:cubicBezTo>
                                <a:pt x="1315484" y="1019226"/>
                                <a:pt x="1326042" y="993403"/>
                                <a:pt x="1334724" y="966919"/>
                              </a:cubicBezTo>
                              <a:close/>
                              <a:moveTo>
                                <a:pt x="1393808" y="1209016"/>
                              </a:moveTo>
                              <a:lnTo>
                                <a:pt x="1209016" y="1393776"/>
                              </a:lnTo>
                              <a:lnTo>
                                <a:pt x="1053795" y="1238701"/>
                              </a:lnTo>
                              <a:lnTo>
                                <a:pt x="1036620" y="1248053"/>
                              </a:lnTo>
                              <a:cubicBezTo>
                                <a:pt x="1003814" y="1265840"/>
                                <a:pt x="969206" y="1280090"/>
                                <a:pt x="933387" y="1290543"/>
                              </a:cubicBezTo>
                              <a:lnTo>
                                <a:pt x="914653" y="1295949"/>
                              </a:lnTo>
                              <a:lnTo>
                                <a:pt x="914653" y="1515710"/>
                              </a:lnTo>
                              <a:lnTo>
                                <a:pt x="653323" y="1515710"/>
                              </a:lnTo>
                              <a:lnTo>
                                <a:pt x="653323" y="1295949"/>
                              </a:lnTo>
                              <a:lnTo>
                                <a:pt x="634598" y="1290436"/>
                              </a:lnTo>
                              <a:cubicBezTo>
                                <a:pt x="598770" y="1279983"/>
                                <a:pt x="564170" y="1265733"/>
                                <a:pt x="531356" y="1247954"/>
                              </a:cubicBezTo>
                              <a:lnTo>
                                <a:pt x="514190" y="1238603"/>
                              </a:lnTo>
                              <a:lnTo>
                                <a:pt x="358960" y="1393776"/>
                              </a:lnTo>
                              <a:lnTo>
                                <a:pt x="174176" y="1209016"/>
                              </a:lnTo>
                              <a:lnTo>
                                <a:pt x="329382" y="1053795"/>
                              </a:lnTo>
                              <a:lnTo>
                                <a:pt x="320030" y="1036620"/>
                              </a:lnTo>
                              <a:cubicBezTo>
                                <a:pt x="302228" y="1003823"/>
                                <a:pt x="287985" y="969223"/>
                                <a:pt x="277540" y="933387"/>
                              </a:cubicBezTo>
                              <a:lnTo>
                                <a:pt x="272027" y="914653"/>
                              </a:lnTo>
                              <a:lnTo>
                                <a:pt x="52266" y="914653"/>
                              </a:lnTo>
                              <a:lnTo>
                                <a:pt x="52266" y="653323"/>
                              </a:lnTo>
                              <a:lnTo>
                                <a:pt x="272027" y="653323"/>
                              </a:lnTo>
                              <a:lnTo>
                                <a:pt x="277540" y="634598"/>
                              </a:lnTo>
                              <a:cubicBezTo>
                                <a:pt x="287985" y="598762"/>
                                <a:pt x="302228" y="564162"/>
                                <a:pt x="320030" y="531356"/>
                              </a:cubicBezTo>
                              <a:lnTo>
                                <a:pt x="329382" y="514190"/>
                              </a:lnTo>
                              <a:lnTo>
                                <a:pt x="174176" y="358960"/>
                              </a:lnTo>
                              <a:lnTo>
                                <a:pt x="358960" y="174176"/>
                              </a:lnTo>
                              <a:lnTo>
                                <a:pt x="514190" y="329382"/>
                              </a:lnTo>
                              <a:lnTo>
                                <a:pt x="531356" y="320030"/>
                              </a:lnTo>
                              <a:cubicBezTo>
                                <a:pt x="564170" y="302243"/>
                                <a:pt x="598770" y="287993"/>
                                <a:pt x="634598" y="277540"/>
                              </a:cubicBezTo>
                              <a:lnTo>
                                <a:pt x="653323" y="272027"/>
                              </a:lnTo>
                              <a:lnTo>
                                <a:pt x="653323" y="52266"/>
                              </a:lnTo>
                              <a:lnTo>
                                <a:pt x="914653" y="52266"/>
                              </a:lnTo>
                              <a:lnTo>
                                <a:pt x="914653" y="272027"/>
                              </a:lnTo>
                              <a:lnTo>
                                <a:pt x="933387" y="277540"/>
                              </a:lnTo>
                              <a:cubicBezTo>
                                <a:pt x="969206" y="287993"/>
                                <a:pt x="1003814" y="302243"/>
                                <a:pt x="1036620" y="320030"/>
                              </a:cubicBezTo>
                              <a:lnTo>
                                <a:pt x="1053795" y="329382"/>
                              </a:lnTo>
                              <a:lnTo>
                                <a:pt x="1209016" y="174176"/>
                              </a:lnTo>
                              <a:lnTo>
                                <a:pt x="1393808" y="358960"/>
                              </a:lnTo>
                              <a:lnTo>
                                <a:pt x="1238701" y="514190"/>
                              </a:lnTo>
                              <a:lnTo>
                                <a:pt x="1248053" y="531356"/>
                              </a:lnTo>
                              <a:cubicBezTo>
                                <a:pt x="1265854" y="564162"/>
                                <a:pt x="1280098" y="598762"/>
                                <a:pt x="1290543" y="634598"/>
                              </a:cubicBezTo>
                              <a:lnTo>
                                <a:pt x="1296070" y="653323"/>
                              </a:lnTo>
                              <a:lnTo>
                                <a:pt x="1515710" y="653323"/>
                              </a:lnTo>
                              <a:lnTo>
                                <a:pt x="1515710" y="914653"/>
                              </a:lnTo>
                              <a:lnTo>
                                <a:pt x="1295949" y="914653"/>
                              </a:lnTo>
                              <a:lnTo>
                                <a:pt x="1290436" y="933387"/>
                              </a:lnTo>
                              <a:cubicBezTo>
                                <a:pt x="1280000" y="969223"/>
                                <a:pt x="1265756" y="1003823"/>
                                <a:pt x="1247954" y="1036620"/>
                              </a:cubicBezTo>
                              <a:lnTo>
                                <a:pt x="1238603" y="1053795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208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7" name="Freeform: Shape 426">
                          <a:extLst>
                            <a:ext uri="{FF2B5EF4-FFF2-40B4-BE49-F238E27FC236}">
                              <a16:creationId xmlns:a16="http://schemas.microsoft.com/office/drawing/2014/main" id="{AA6A4885-B378-45FC-9EFC-60184A92DC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7250" y="3156752"/>
                          <a:ext cx="230943" cy="178344"/>
                        </a:xfrm>
                        <a:custGeom>
                          <a:avLst/>
                          <a:gdLst>
                            <a:gd name="connsiteX0" fmla="*/ 203137 w 230943"/>
                            <a:gd name="connsiteY0" fmla="*/ 0 h 178344"/>
                            <a:gd name="connsiteX1" fmla="*/ 230943 w 230943"/>
                            <a:gd name="connsiteY1" fmla="*/ 27807 h 178344"/>
                            <a:gd name="connsiteX2" fmla="*/ 80406 w 230943"/>
                            <a:gd name="connsiteY2" fmla="*/ 178344 h 178344"/>
                            <a:gd name="connsiteX3" fmla="*/ 0 w 230943"/>
                            <a:gd name="connsiteY3" fmla="*/ 97939 h 178344"/>
                            <a:gd name="connsiteX4" fmla="*/ 27807 w 230943"/>
                            <a:gd name="connsiteY4" fmla="*/ 70133 h 178344"/>
                            <a:gd name="connsiteX5" fmla="*/ 80406 w 230943"/>
                            <a:gd name="connsiteY5" fmla="*/ 122732 h 178344"/>
                            <a:gd name="connsiteX6" fmla="*/ 203137 w 230943"/>
                            <a:gd name="connsiteY6" fmla="*/ 0 h 17834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230943" h="178344">
                              <a:moveTo>
                                <a:pt x="203137" y="0"/>
                              </a:moveTo>
                              <a:lnTo>
                                <a:pt x="230943" y="27807"/>
                              </a:lnTo>
                              <a:lnTo>
                                <a:pt x="80406" y="178344"/>
                              </a:lnTo>
                              <a:lnTo>
                                <a:pt x="0" y="97939"/>
                              </a:lnTo>
                              <a:lnTo>
                                <a:pt x="27807" y="70133"/>
                              </a:lnTo>
                              <a:lnTo>
                                <a:pt x="80406" y="122732"/>
                              </a:lnTo>
                              <a:lnTo>
                                <a:pt x="203137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208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8" name="Freeform: Shape 427">
                          <a:extLst>
                            <a:ext uri="{FF2B5EF4-FFF2-40B4-BE49-F238E27FC236}">
                              <a16:creationId xmlns:a16="http://schemas.microsoft.com/office/drawing/2014/main" id="{3002DEFC-69D5-49B4-9800-B61F5C54C53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69724" y="2974161"/>
                          <a:ext cx="525992" cy="525992"/>
                        </a:xfrm>
                        <a:custGeom>
                          <a:avLst/>
                          <a:gdLst>
                            <a:gd name="connsiteX0" fmla="*/ 262996 w 525992"/>
                            <a:gd name="connsiteY0" fmla="*/ 0 h 525992"/>
                            <a:gd name="connsiteX1" fmla="*/ 525992 w 525992"/>
                            <a:gd name="connsiteY1" fmla="*/ 262996 h 525992"/>
                            <a:gd name="connsiteX2" fmla="*/ 262996 w 525992"/>
                            <a:gd name="connsiteY2" fmla="*/ 525992 h 525992"/>
                            <a:gd name="connsiteX3" fmla="*/ 0 w 525992"/>
                            <a:gd name="connsiteY3" fmla="*/ 262996 h 525992"/>
                            <a:gd name="connsiteX4" fmla="*/ 262996 w 525992"/>
                            <a:gd name="connsiteY4" fmla="*/ 0 h 525992"/>
                            <a:gd name="connsiteX5" fmla="*/ 262996 w 525992"/>
                            <a:gd name="connsiteY5" fmla="*/ 35066 h 525992"/>
                            <a:gd name="connsiteX6" fmla="*/ 35066 w 525992"/>
                            <a:gd name="connsiteY6" fmla="*/ 262996 h 525992"/>
                            <a:gd name="connsiteX7" fmla="*/ 262996 w 525992"/>
                            <a:gd name="connsiteY7" fmla="*/ 490926 h 525992"/>
                            <a:gd name="connsiteX8" fmla="*/ 490926 w 525992"/>
                            <a:gd name="connsiteY8" fmla="*/ 262996 h 525992"/>
                            <a:gd name="connsiteX9" fmla="*/ 262996 w 525992"/>
                            <a:gd name="connsiteY9" fmla="*/ 35066 h 52599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525992" h="525992">
                              <a:moveTo>
                                <a:pt x="262996" y="0"/>
                              </a:moveTo>
                              <a:cubicBezTo>
                                <a:pt x="408182" y="165"/>
                                <a:pt x="525828" y="117817"/>
                                <a:pt x="525992" y="262996"/>
                              </a:cubicBezTo>
                              <a:cubicBezTo>
                                <a:pt x="525992" y="408247"/>
                                <a:pt x="408247" y="525992"/>
                                <a:pt x="262996" y="525992"/>
                              </a:cubicBezTo>
                              <a:cubicBezTo>
                                <a:pt x="117745" y="525992"/>
                                <a:pt x="0" y="408247"/>
                                <a:pt x="0" y="262996"/>
                              </a:cubicBezTo>
                              <a:cubicBezTo>
                                <a:pt x="0" y="117745"/>
                                <a:pt x="117745" y="0"/>
                                <a:pt x="262996" y="0"/>
                              </a:cubicBezTo>
                              <a:close/>
                              <a:moveTo>
                                <a:pt x="262996" y="35066"/>
                              </a:moveTo>
                              <a:cubicBezTo>
                                <a:pt x="137114" y="35066"/>
                                <a:pt x="35066" y="137114"/>
                                <a:pt x="35066" y="262996"/>
                              </a:cubicBezTo>
                              <a:cubicBezTo>
                                <a:pt x="35066" y="388878"/>
                                <a:pt x="137114" y="490926"/>
                                <a:pt x="262996" y="490926"/>
                              </a:cubicBezTo>
                              <a:cubicBezTo>
                                <a:pt x="388817" y="490783"/>
                                <a:pt x="490783" y="388817"/>
                                <a:pt x="490926" y="262996"/>
                              </a:cubicBezTo>
                              <a:cubicBezTo>
                                <a:pt x="490926" y="137114"/>
                                <a:pt x="388878" y="35066"/>
                                <a:pt x="262996" y="35066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208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9" name="Freeform: Shape 428">
                          <a:extLst>
                            <a:ext uri="{FF2B5EF4-FFF2-40B4-BE49-F238E27FC236}">
                              <a16:creationId xmlns:a16="http://schemas.microsoft.com/office/drawing/2014/main" id="{3D1961F9-602C-4E70-8EF6-A05A1398C69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67664" y="3107166"/>
                          <a:ext cx="330115" cy="277516"/>
                        </a:xfrm>
                        <a:custGeom>
                          <a:avLst/>
                          <a:gdLst>
                            <a:gd name="connsiteX0" fmla="*/ 252723 w 330115"/>
                            <a:gd name="connsiteY0" fmla="*/ 0 h 277516"/>
                            <a:gd name="connsiteX1" fmla="*/ 330115 w 330115"/>
                            <a:gd name="connsiteY1" fmla="*/ 77393 h 277516"/>
                            <a:gd name="connsiteX2" fmla="*/ 129992 w 330115"/>
                            <a:gd name="connsiteY2" fmla="*/ 277516 h 277516"/>
                            <a:gd name="connsiteX3" fmla="*/ 0 w 330115"/>
                            <a:gd name="connsiteY3" fmla="*/ 147525 h 277516"/>
                            <a:gd name="connsiteX4" fmla="*/ 77393 w 330115"/>
                            <a:gd name="connsiteY4" fmla="*/ 70133 h 277516"/>
                            <a:gd name="connsiteX5" fmla="*/ 129992 w 330115"/>
                            <a:gd name="connsiteY5" fmla="*/ 122732 h 277516"/>
                            <a:gd name="connsiteX6" fmla="*/ 252723 w 330115"/>
                            <a:gd name="connsiteY6" fmla="*/ 0 h 277516"/>
                            <a:gd name="connsiteX7" fmla="*/ 252723 w 330115"/>
                            <a:gd name="connsiteY7" fmla="*/ 49586 h 277516"/>
                            <a:gd name="connsiteX8" fmla="*/ 129992 w 330115"/>
                            <a:gd name="connsiteY8" fmla="*/ 172318 h 277516"/>
                            <a:gd name="connsiteX9" fmla="*/ 77393 w 330115"/>
                            <a:gd name="connsiteY9" fmla="*/ 119719 h 277516"/>
                            <a:gd name="connsiteX10" fmla="*/ 49586 w 330115"/>
                            <a:gd name="connsiteY10" fmla="*/ 147525 h 277516"/>
                            <a:gd name="connsiteX11" fmla="*/ 129992 w 330115"/>
                            <a:gd name="connsiteY11" fmla="*/ 227930 h 277516"/>
                            <a:gd name="connsiteX12" fmla="*/ 280529 w 330115"/>
                            <a:gd name="connsiteY12" fmla="*/ 77393 h 277516"/>
                            <a:gd name="connsiteX13" fmla="*/ 252723 w 330115"/>
                            <a:gd name="connsiteY13" fmla="*/ 49586 h 2775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</a:cxnLst>
                          <a:rect l="l" t="t" r="r" b="b"/>
                          <a:pathLst>
                            <a:path w="330115" h="277516">
                              <a:moveTo>
                                <a:pt x="252723" y="0"/>
                              </a:moveTo>
                              <a:lnTo>
                                <a:pt x="330115" y="77393"/>
                              </a:lnTo>
                              <a:lnTo>
                                <a:pt x="129992" y="277516"/>
                              </a:lnTo>
                              <a:lnTo>
                                <a:pt x="0" y="147525"/>
                              </a:lnTo>
                              <a:lnTo>
                                <a:pt x="77393" y="70133"/>
                              </a:lnTo>
                              <a:lnTo>
                                <a:pt x="129992" y="122732"/>
                              </a:lnTo>
                              <a:lnTo>
                                <a:pt x="252723" y="0"/>
                              </a:lnTo>
                              <a:close/>
                              <a:moveTo>
                                <a:pt x="252723" y="49586"/>
                              </a:moveTo>
                              <a:lnTo>
                                <a:pt x="129992" y="172318"/>
                              </a:lnTo>
                              <a:lnTo>
                                <a:pt x="77393" y="119719"/>
                              </a:lnTo>
                              <a:lnTo>
                                <a:pt x="49586" y="147525"/>
                              </a:lnTo>
                              <a:lnTo>
                                <a:pt x="129992" y="227930"/>
                              </a:lnTo>
                              <a:lnTo>
                                <a:pt x="280529" y="77393"/>
                              </a:lnTo>
                              <a:lnTo>
                                <a:pt x="252723" y="49586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208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408" name="Group 407">
                        <a:extLst>
                          <a:ext uri="{FF2B5EF4-FFF2-40B4-BE49-F238E27FC236}">
                            <a16:creationId xmlns:a16="http://schemas.microsoft.com/office/drawing/2014/main" id="{F1D319DA-3339-495F-85AF-A37B8384BBB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599467" y="5547784"/>
                        <a:ext cx="206934" cy="255382"/>
                        <a:chOff x="4165267" y="4407663"/>
                        <a:chExt cx="631594" cy="779464"/>
                      </a:xfrm>
                    </p:grpSpPr>
                    <p:sp>
                      <p:nvSpPr>
                        <p:cNvPr id="419" name="Freeform: Shape 418">
                          <a:extLst>
                            <a:ext uri="{FF2B5EF4-FFF2-40B4-BE49-F238E27FC236}">
                              <a16:creationId xmlns:a16="http://schemas.microsoft.com/office/drawing/2014/main" id="{059C5CBC-9EC3-4E5B-8088-634A5ADF85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90045" y="4616288"/>
                          <a:ext cx="90937" cy="233071"/>
                        </a:xfrm>
                        <a:custGeom>
                          <a:avLst/>
                          <a:gdLst>
                            <a:gd name="connsiteX0" fmla="*/ 34191 w 90937"/>
                            <a:gd name="connsiteY0" fmla="*/ 0 h 233071"/>
                            <a:gd name="connsiteX1" fmla="*/ 90937 w 90937"/>
                            <a:gd name="connsiteY1" fmla="*/ 64187 h 233071"/>
                            <a:gd name="connsiteX2" fmla="*/ 90937 w 90937"/>
                            <a:gd name="connsiteY2" fmla="*/ 233071 h 233071"/>
                            <a:gd name="connsiteX3" fmla="*/ 64955 w 90937"/>
                            <a:gd name="connsiteY3" fmla="*/ 233071 h 233071"/>
                            <a:gd name="connsiteX4" fmla="*/ 64955 w 90937"/>
                            <a:gd name="connsiteY4" fmla="*/ 64187 h 233071"/>
                            <a:gd name="connsiteX5" fmla="*/ 38973 w 90937"/>
                            <a:gd name="connsiteY5" fmla="*/ 64187 h 233071"/>
                            <a:gd name="connsiteX6" fmla="*/ 38973 w 90937"/>
                            <a:gd name="connsiteY6" fmla="*/ 233071 h 233071"/>
                            <a:gd name="connsiteX7" fmla="*/ 0 w 90937"/>
                            <a:gd name="connsiteY7" fmla="*/ 233071 h 233071"/>
                            <a:gd name="connsiteX8" fmla="*/ 0 w 90937"/>
                            <a:gd name="connsiteY8" fmla="*/ 79780 h 233071"/>
                            <a:gd name="connsiteX9" fmla="*/ 34191 w 90937"/>
                            <a:gd name="connsiteY9" fmla="*/ 0 h 23307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90937" h="233071">
                              <a:moveTo>
                                <a:pt x="34191" y="0"/>
                              </a:moveTo>
                              <a:cubicBezTo>
                                <a:pt x="66559" y="4071"/>
                                <a:pt x="90867" y="31564"/>
                                <a:pt x="90937" y="64187"/>
                              </a:cubicBezTo>
                              <a:lnTo>
                                <a:pt x="90937" y="233071"/>
                              </a:lnTo>
                              <a:lnTo>
                                <a:pt x="64955" y="233071"/>
                              </a:lnTo>
                              <a:lnTo>
                                <a:pt x="64955" y="64187"/>
                              </a:lnTo>
                              <a:lnTo>
                                <a:pt x="38973" y="64187"/>
                              </a:lnTo>
                              <a:lnTo>
                                <a:pt x="38973" y="233071"/>
                              </a:lnTo>
                              <a:lnTo>
                                <a:pt x="0" y="233071"/>
                              </a:lnTo>
                              <a:lnTo>
                                <a:pt x="0" y="79780"/>
                              </a:lnTo>
                              <a:lnTo>
                                <a:pt x="34191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0" name="Freeform: Shape 419">
                          <a:extLst>
                            <a:ext uri="{FF2B5EF4-FFF2-40B4-BE49-F238E27FC236}">
                              <a16:creationId xmlns:a16="http://schemas.microsoft.com/office/drawing/2014/main" id="{39A3D353-7CA0-4FB2-A5C2-EB43CBE695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73124" y="4616352"/>
                          <a:ext cx="90938" cy="233007"/>
                        </a:xfrm>
                        <a:custGeom>
                          <a:avLst/>
                          <a:gdLst>
                            <a:gd name="connsiteX0" fmla="*/ 56747 w 90938"/>
                            <a:gd name="connsiteY0" fmla="*/ 0 h 233007"/>
                            <a:gd name="connsiteX1" fmla="*/ 90938 w 90938"/>
                            <a:gd name="connsiteY1" fmla="*/ 79779 h 233007"/>
                            <a:gd name="connsiteX2" fmla="*/ 90938 w 90938"/>
                            <a:gd name="connsiteY2" fmla="*/ 233007 h 233007"/>
                            <a:gd name="connsiteX3" fmla="*/ 51964 w 90938"/>
                            <a:gd name="connsiteY3" fmla="*/ 233007 h 233007"/>
                            <a:gd name="connsiteX4" fmla="*/ 51964 w 90938"/>
                            <a:gd name="connsiteY4" fmla="*/ 64123 h 233007"/>
                            <a:gd name="connsiteX5" fmla="*/ 25982 w 90938"/>
                            <a:gd name="connsiteY5" fmla="*/ 64123 h 233007"/>
                            <a:gd name="connsiteX6" fmla="*/ 25982 w 90938"/>
                            <a:gd name="connsiteY6" fmla="*/ 233007 h 233007"/>
                            <a:gd name="connsiteX7" fmla="*/ 0 w 90938"/>
                            <a:gd name="connsiteY7" fmla="*/ 233007 h 233007"/>
                            <a:gd name="connsiteX8" fmla="*/ 0 w 90938"/>
                            <a:gd name="connsiteY8" fmla="*/ 64123 h 233007"/>
                            <a:gd name="connsiteX9" fmla="*/ 56747 w 90938"/>
                            <a:gd name="connsiteY9" fmla="*/ 0 h 23300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90938" h="233007">
                              <a:moveTo>
                                <a:pt x="56747" y="0"/>
                              </a:moveTo>
                              <a:lnTo>
                                <a:pt x="90938" y="79779"/>
                              </a:lnTo>
                              <a:lnTo>
                                <a:pt x="90938" y="233007"/>
                              </a:lnTo>
                              <a:lnTo>
                                <a:pt x="51964" y="233007"/>
                              </a:lnTo>
                              <a:lnTo>
                                <a:pt x="51964" y="64123"/>
                              </a:lnTo>
                              <a:lnTo>
                                <a:pt x="25982" y="64123"/>
                              </a:lnTo>
                              <a:lnTo>
                                <a:pt x="25982" y="233007"/>
                              </a:lnTo>
                              <a:lnTo>
                                <a:pt x="0" y="233007"/>
                              </a:lnTo>
                              <a:lnTo>
                                <a:pt x="0" y="64123"/>
                              </a:lnTo>
                              <a:cubicBezTo>
                                <a:pt x="102" y="31526"/>
                                <a:pt x="24396" y="4072"/>
                                <a:pt x="56747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1" name="Freeform: Shape 420">
                          <a:extLst>
                            <a:ext uri="{FF2B5EF4-FFF2-40B4-BE49-F238E27FC236}">
                              <a16:creationId xmlns:a16="http://schemas.microsoft.com/office/drawing/2014/main" id="{D721E52E-6C76-4581-B65D-4EAB59BDFF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99106" y="4407663"/>
                          <a:ext cx="155892" cy="181874"/>
                        </a:xfrm>
                        <a:custGeom>
                          <a:avLst/>
                          <a:gdLst>
                            <a:gd name="connsiteX0" fmla="*/ 142902 w 155892"/>
                            <a:gd name="connsiteY0" fmla="*/ 116920 h 181874"/>
                            <a:gd name="connsiteX1" fmla="*/ 142902 w 155892"/>
                            <a:gd name="connsiteY1" fmla="*/ 90937 h 181874"/>
                            <a:gd name="connsiteX2" fmla="*/ 155893 w 155892"/>
                            <a:gd name="connsiteY2" fmla="*/ 77946 h 181874"/>
                            <a:gd name="connsiteX3" fmla="*/ 155893 w 155892"/>
                            <a:gd name="connsiteY3" fmla="*/ 64955 h 181874"/>
                            <a:gd name="connsiteX4" fmla="*/ 90937 w 155892"/>
                            <a:gd name="connsiteY4" fmla="*/ 0 h 181874"/>
                            <a:gd name="connsiteX5" fmla="*/ 64955 w 155892"/>
                            <a:gd name="connsiteY5" fmla="*/ 0 h 181874"/>
                            <a:gd name="connsiteX6" fmla="*/ 0 w 155892"/>
                            <a:gd name="connsiteY6" fmla="*/ 64955 h 181874"/>
                            <a:gd name="connsiteX7" fmla="*/ 0 w 155892"/>
                            <a:gd name="connsiteY7" fmla="*/ 77946 h 181874"/>
                            <a:gd name="connsiteX8" fmla="*/ 12991 w 155892"/>
                            <a:gd name="connsiteY8" fmla="*/ 90937 h 181874"/>
                            <a:gd name="connsiteX9" fmla="*/ 12991 w 155892"/>
                            <a:gd name="connsiteY9" fmla="*/ 116920 h 181874"/>
                            <a:gd name="connsiteX10" fmla="*/ 77946 w 155892"/>
                            <a:gd name="connsiteY10" fmla="*/ 181875 h 181874"/>
                            <a:gd name="connsiteX11" fmla="*/ 142902 w 155892"/>
                            <a:gd name="connsiteY11" fmla="*/ 116920 h 181874"/>
                            <a:gd name="connsiteX12" fmla="*/ 64955 w 155892"/>
                            <a:gd name="connsiteY12" fmla="*/ 25982 h 181874"/>
                            <a:gd name="connsiteX13" fmla="*/ 90937 w 155892"/>
                            <a:gd name="connsiteY13" fmla="*/ 25982 h 181874"/>
                            <a:gd name="connsiteX14" fmla="*/ 129911 w 155892"/>
                            <a:gd name="connsiteY14" fmla="*/ 64955 h 181874"/>
                            <a:gd name="connsiteX15" fmla="*/ 81011 w 155892"/>
                            <a:gd name="connsiteY15" fmla="*/ 64955 h 181874"/>
                            <a:gd name="connsiteX16" fmla="*/ 57768 w 155892"/>
                            <a:gd name="connsiteY16" fmla="*/ 53328 h 181874"/>
                            <a:gd name="connsiteX17" fmla="*/ 42780 w 155892"/>
                            <a:gd name="connsiteY17" fmla="*/ 55770 h 181874"/>
                            <a:gd name="connsiteX18" fmla="*/ 33595 w 155892"/>
                            <a:gd name="connsiteY18" fmla="*/ 64955 h 181874"/>
                            <a:gd name="connsiteX19" fmla="*/ 25982 w 155892"/>
                            <a:gd name="connsiteY19" fmla="*/ 64955 h 181874"/>
                            <a:gd name="connsiteX20" fmla="*/ 64955 w 155892"/>
                            <a:gd name="connsiteY20" fmla="*/ 25982 h 181874"/>
                            <a:gd name="connsiteX21" fmla="*/ 77946 w 155892"/>
                            <a:gd name="connsiteY21" fmla="*/ 155893 h 181874"/>
                            <a:gd name="connsiteX22" fmla="*/ 38973 w 155892"/>
                            <a:gd name="connsiteY22" fmla="*/ 116920 h 181874"/>
                            <a:gd name="connsiteX23" fmla="*/ 38973 w 155892"/>
                            <a:gd name="connsiteY23" fmla="*/ 90937 h 181874"/>
                            <a:gd name="connsiteX24" fmla="*/ 48158 w 155892"/>
                            <a:gd name="connsiteY24" fmla="*/ 87132 h 181874"/>
                            <a:gd name="connsiteX25" fmla="*/ 54520 w 155892"/>
                            <a:gd name="connsiteY25" fmla="*/ 80763 h 181874"/>
                            <a:gd name="connsiteX26" fmla="*/ 72143 w 155892"/>
                            <a:gd name="connsiteY26" fmla="*/ 89574 h 181874"/>
                            <a:gd name="connsiteX27" fmla="*/ 77946 w 155892"/>
                            <a:gd name="connsiteY27" fmla="*/ 90937 h 181874"/>
                            <a:gd name="connsiteX28" fmla="*/ 116920 w 155892"/>
                            <a:gd name="connsiteY28" fmla="*/ 90937 h 181874"/>
                            <a:gd name="connsiteX29" fmla="*/ 116920 w 155892"/>
                            <a:gd name="connsiteY29" fmla="*/ 116920 h 181874"/>
                            <a:gd name="connsiteX30" fmla="*/ 77946 w 155892"/>
                            <a:gd name="connsiteY30" fmla="*/ 155893 h 18187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</a:cxnLst>
                          <a:rect l="l" t="t" r="r" b="b"/>
                          <a:pathLst>
                            <a:path w="155892" h="181874">
                              <a:moveTo>
                                <a:pt x="142902" y="116920"/>
                              </a:moveTo>
                              <a:lnTo>
                                <a:pt x="142902" y="90937"/>
                              </a:lnTo>
                              <a:cubicBezTo>
                                <a:pt x="150076" y="90937"/>
                                <a:pt x="155893" y="85121"/>
                                <a:pt x="155893" y="77946"/>
                              </a:cubicBezTo>
                              <a:lnTo>
                                <a:pt x="155893" y="64955"/>
                              </a:lnTo>
                              <a:cubicBezTo>
                                <a:pt x="155849" y="29097"/>
                                <a:pt x="126796" y="44"/>
                                <a:pt x="90937" y="0"/>
                              </a:cubicBezTo>
                              <a:lnTo>
                                <a:pt x="64955" y="0"/>
                              </a:lnTo>
                              <a:cubicBezTo>
                                <a:pt x="29097" y="44"/>
                                <a:pt x="44" y="29097"/>
                                <a:pt x="0" y="64955"/>
                              </a:cubicBezTo>
                              <a:lnTo>
                                <a:pt x="0" y="77946"/>
                              </a:lnTo>
                              <a:cubicBezTo>
                                <a:pt x="0" y="85121"/>
                                <a:pt x="5817" y="90937"/>
                                <a:pt x="12991" y="90937"/>
                              </a:cubicBezTo>
                              <a:lnTo>
                                <a:pt x="12991" y="116920"/>
                              </a:lnTo>
                              <a:cubicBezTo>
                                <a:pt x="12991" y="152791"/>
                                <a:pt x="42075" y="181875"/>
                                <a:pt x="77946" y="181875"/>
                              </a:cubicBezTo>
                              <a:cubicBezTo>
                                <a:pt x="113818" y="181875"/>
                                <a:pt x="142902" y="152791"/>
                                <a:pt x="142902" y="116920"/>
                              </a:cubicBezTo>
                              <a:close/>
                              <a:moveTo>
                                <a:pt x="64955" y="25982"/>
                              </a:moveTo>
                              <a:lnTo>
                                <a:pt x="90937" y="25982"/>
                              </a:lnTo>
                              <a:cubicBezTo>
                                <a:pt x="112460" y="25982"/>
                                <a:pt x="129911" y="43433"/>
                                <a:pt x="129911" y="64955"/>
                              </a:cubicBezTo>
                              <a:lnTo>
                                <a:pt x="81011" y="64955"/>
                              </a:lnTo>
                              <a:lnTo>
                                <a:pt x="57768" y="53328"/>
                              </a:lnTo>
                              <a:cubicBezTo>
                                <a:pt x="52770" y="50829"/>
                                <a:pt x="46730" y="51818"/>
                                <a:pt x="42780" y="55770"/>
                              </a:cubicBezTo>
                              <a:lnTo>
                                <a:pt x="33595" y="64955"/>
                              </a:lnTo>
                              <a:lnTo>
                                <a:pt x="25982" y="64955"/>
                              </a:lnTo>
                              <a:cubicBezTo>
                                <a:pt x="25982" y="43433"/>
                                <a:pt x="43432" y="25982"/>
                                <a:pt x="64955" y="25982"/>
                              </a:cubicBezTo>
                              <a:close/>
                              <a:moveTo>
                                <a:pt x="77946" y="155893"/>
                              </a:moveTo>
                              <a:cubicBezTo>
                                <a:pt x="56423" y="155893"/>
                                <a:pt x="38973" y="138442"/>
                                <a:pt x="38973" y="116920"/>
                              </a:cubicBezTo>
                              <a:lnTo>
                                <a:pt x="38973" y="90937"/>
                              </a:lnTo>
                              <a:cubicBezTo>
                                <a:pt x="42417" y="90937"/>
                                <a:pt x="45722" y="89567"/>
                                <a:pt x="48158" y="87132"/>
                              </a:cubicBezTo>
                              <a:lnTo>
                                <a:pt x="54520" y="80763"/>
                              </a:lnTo>
                              <a:lnTo>
                                <a:pt x="72143" y="89574"/>
                              </a:lnTo>
                              <a:cubicBezTo>
                                <a:pt x="73944" y="90474"/>
                                <a:pt x="75930" y="90937"/>
                                <a:pt x="77946" y="90937"/>
                              </a:cubicBezTo>
                              <a:lnTo>
                                <a:pt x="116920" y="90937"/>
                              </a:lnTo>
                              <a:lnTo>
                                <a:pt x="116920" y="116920"/>
                              </a:lnTo>
                              <a:cubicBezTo>
                                <a:pt x="116920" y="138442"/>
                                <a:pt x="99469" y="155893"/>
                                <a:pt x="77946" y="155893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1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2" name="Freeform: Shape 421">
                          <a:extLst>
                            <a:ext uri="{FF2B5EF4-FFF2-40B4-BE49-F238E27FC236}">
                              <a16:creationId xmlns:a16="http://schemas.microsoft.com/office/drawing/2014/main" id="{29D9C87A-4BA9-4C23-86F7-64E3588DF15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19954" y="4446636"/>
                          <a:ext cx="129910" cy="168883"/>
                        </a:xfrm>
                        <a:custGeom>
                          <a:avLst/>
                          <a:gdLst>
                            <a:gd name="connsiteX0" fmla="*/ 116920 w 129910"/>
                            <a:gd name="connsiteY0" fmla="*/ 116920 h 168883"/>
                            <a:gd name="connsiteX1" fmla="*/ 116920 w 129910"/>
                            <a:gd name="connsiteY1" fmla="*/ 90937 h 168883"/>
                            <a:gd name="connsiteX2" fmla="*/ 129911 w 129910"/>
                            <a:gd name="connsiteY2" fmla="*/ 77946 h 168883"/>
                            <a:gd name="connsiteX3" fmla="*/ 129911 w 129910"/>
                            <a:gd name="connsiteY3" fmla="*/ 64955 h 168883"/>
                            <a:gd name="connsiteX4" fmla="*/ 64955 w 129910"/>
                            <a:gd name="connsiteY4" fmla="*/ 0 h 168883"/>
                            <a:gd name="connsiteX5" fmla="*/ 0 w 129910"/>
                            <a:gd name="connsiteY5" fmla="*/ 64955 h 168883"/>
                            <a:gd name="connsiteX6" fmla="*/ 0 w 129910"/>
                            <a:gd name="connsiteY6" fmla="*/ 77946 h 168883"/>
                            <a:gd name="connsiteX7" fmla="*/ 12991 w 129910"/>
                            <a:gd name="connsiteY7" fmla="*/ 90937 h 168883"/>
                            <a:gd name="connsiteX8" fmla="*/ 12991 w 129910"/>
                            <a:gd name="connsiteY8" fmla="*/ 116920 h 168883"/>
                            <a:gd name="connsiteX9" fmla="*/ 64955 w 129910"/>
                            <a:gd name="connsiteY9" fmla="*/ 168884 h 168883"/>
                            <a:gd name="connsiteX10" fmla="*/ 116920 w 129910"/>
                            <a:gd name="connsiteY10" fmla="*/ 116920 h 168883"/>
                            <a:gd name="connsiteX11" fmla="*/ 64955 w 129910"/>
                            <a:gd name="connsiteY11" fmla="*/ 25982 h 168883"/>
                            <a:gd name="connsiteX12" fmla="*/ 103929 w 129910"/>
                            <a:gd name="connsiteY12" fmla="*/ 64955 h 168883"/>
                            <a:gd name="connsiteX13" fmla="*/ 72985 w 129910"/>
                            <a:gd name="connsiteY13" fmla="*/ 64955 h 168883"/>
                            <a:gd name="connsiteX14" fmla="*/ 63655 w 129910"/>
                            <a:gd name="connsiteY14" fmla="*/ 46160 h 168883"/>
                            <a:gd name="connsiteX15" fmla="*/ 52028 w 129910"/>
                            <a:gd name="connsiteY15" fmla="*/ 39550 h 168883"/>
                            <a:gd name="connsiteX16" fmla="*/ 40401 w 129910"/>
                            <a:gd name="connsiteY16" fmla="*/ 46160 h 168883"/>
                            <a:gd name="connsiteX17" fmla="*/ 30943 w 129910"/>
                            <a:gd name="connsiteY17" fmla="*/ 64955 h 168883"/>
                            <a:gd name="connsiteX18" fmla="*/ 25982 w 129910"/>
                            <a:gd name="connsiteY18" fmla="*/ 64955 h 168883"/>
                            <a:gd name="connsiteX19" fmla="*/ 64955 w 129910"/>
                            <a:gd name="connsiteY19" fmla="*/ 25982 h 168883"/>
                            <a:gd name="connsiteX20" fmla="*/ 64955 w 129910"/>
                            <a:gd name="connsiteY20" fmla="*/ 142902 h 168883"/>
                            <a:gd name="connsiteX21" fmla="*/ 38973 w 129910"/>
                            <a:gd name="connsiteY21" fmla="*/ 116920 h 168883"/>
                            <a:gd name="connsiteX22" fmla="*/ 38973 w 129910"/>
                            <a:gd name="connsiteY22" fmla="*/ 90937 h 168883"/>
                            <a:gd name="connsiteX23" fmla="*/ 50664 w 129910"/>
                            <a:gd name="connsiteY23" fmla="*/ 83750 h 168883"/>
                            <a:gd name="connsiteX24" fmla="*/ 51964 w 129910"/>
                            <a:gd name="connsiteY24" fmla="*/ 81010 h 168883"/>
                            <a:gd name="connsiteX25" fmla="*/ 53265 w 129910"/>
                            <a:gd name="connsiteY25" fmla="*/ 83750 h 168883"/>
                            <a:gd name="connsiteX26" fmla="*/ 64955 w 129910"/>
                            <a:gd name="connsiteY26" fmla="*/ 90937 h 168883"/>
                            <a:gd name="connsiteX27" fmla="*/ 90937 w 129910"/>
                            <a:gd name="connsiteY27" fmla="*/ 90937 h 168883"/>
                            <a:gd name="connsiteX28" fmla="*/ 90937 w 129910"/>
                            <a:gd name="connsiteY28" fmla="*/ 116920 h 168883"/>
                            <a:gd name="connsiteX29" fmla="*/ 64955 w 129910"/>
                            <a:gd name="connsiteY29" fmla="*/ 142902 h 16888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</a:cxnLst>
                          <a:rect l="l" t="t" r="r" b="b"/>
                          <a:pathLst>
                            <a:path w="129910" h="168883">
                              <a:moveTo>
                                <a:pt x="116920" y="116920"/>
                              </a:moveTo>
                              <a:lnTo>
                                <a:pt x="116920" y="90937"/>
                              </a:lnTo>
                              <a:cubicBezTo>
                                <a:pt x="124094" y="90937"/>
                                <a:pt x="129911" y="85121"/>
                                <a:pt x="129911" y="77946"/>
                              </a:cubicBezTo>
                              <a:lnTo>
                                <a:pt x="129911" y="64955"/>
                              </a:lnTo>
                              <a:cubicBezTo>
                                <a:pt x="129911" y="29084"/>
                                <a:pt x="100827" y="0"/>
                                <a:pt x="64955" y="0"/>
                              </a:cubicBezTo>
                              <a:cubicBezTo>
                                <a:pt x="29084" y="0"/>
                                <a:pt x="0" y="29084"/>
                                <a:pt x="0" y="64955"/>
                              </a:cubicBezTo>
                              <a:lnTo>
                                <a:pt x="0" y="77946"/>
                              </a:lnTo>
                              <a:cubicBezTo>
                                <a:pt x="0" y="85121"/>
                                <a:pt x="5817" y="90937"/>
                                <a:pt x="12991" y="90937"/>
                              </a:cubicBezTo>
                              <a:lnTo>
                                <a:pt x="12991" y="116920"/>
                              </a:lnTo>
                              <a:cubicBezTo>
                                <a:pt x="12991" y="145617"/>
                                <a:pt x="36258" y="168884"/>
                                <a:pt x="64955" y="168884"/>
                              </a:cubicBezTo>
                              <a:cubicBezTo>
                                <a:pt x="93653" y="168884"/>
                                <a:pt x="116920" y="145617"/>
                                <a:pt x="116920" y="116920"/>
                              </a:cubicBezTo>
                              <a:close/>
                              <a:moveTo>
                                <a:pt x="64955" y="25982"/>
                              </a:moveTo>
                              <a:cubicBezTo>
                                <a:pt x="86478" y="25982"/>
                                <a:pt x="103929" y="43433"/>
                                <a:pt x="103929" y="64955"/>
                              </a:cubicBezTo>
                              <a:lnTo>
                                <a:pt x="72985" y="64955"/>
                              </a:lnTo>
                              <a:lnTo>
                                <a:pt x="63655" y="46160"/>
                              </a:lnTo>
                              <a:cubicBezTo>
                                <a:pt x="61212" y="42062"/>
                                <a:pt x="56799" y="39550"/>
                                <a:pt x="52028" y="39550"/>
                              </a:cubicBezTo>
                              <a:cubicBezTo>
                                <a:pt x="47263" y="39550"/>
                                <a:pt x="42843" y="42062"/>
                                <a:pt x="40401" y="46160"/>
                              </a:cubicBezTo>
                              <a:lnTo>
                                <a:pt x="30943" y="64955"/>
                              </a:lnTo>
                              <a:lnTo>
                                <a:pt x="25982" y="64955"/>
                              </a:lnTo>
                              <a:cubicBezTo>
                                <a:pt x="25982" y="43433"/>
                                <a:pt x="43432" y="25982"/>
                                <a:pt x="64955" y="25982"/>
                              </a:cubicBezTo>
                              <a:close/>
                              <a:moveTo>
                                <a:pt x="64955" y="142902"/>
                              </a:moveTo>
                              <a:cubicBezTo>
                                <a:pt x="50607" y="142902"/>
                                <a:pt x="38973" y="131268"/>
                                <a:pt x="38973" y="116920"/>
                              </a:cubicBezTo>
                              <a:lnTo>
                                <a:pt x="38973" y="90937"/>
                              </a:lnTo>
                              <a:cubicBezTo>
                                <a:pt x="43921" y="90963"/>
                                <a:pt x="48457" y="88178"/>
                                <a:pt x="50664" y="83750"/>
                              </a:cubicBezTo>
                              <a:lnTo>
                                <a:pt x="51964" y="81010"/>
                              </a:lnTo>
                              <a:lnTo>
                                <a:pt x="53265" y="83750"/>
                              </a:lnTo>
                              <a:cubicBezTo>
                                <a:pt x="55472" y="88178"/>
                                <a:pt x="60007" y="90963"/>
                                <a:pt x="64955" y="90937"/>
                              </a:cubicBezTo>
                              <a:lnTo>
                                <a:pt x="90937" y="90937"/>
                              </a:lnTo>
                              <a:lnTo>
                                <a:pt x="90937" y="116920"/>
                              </a:lnTo>
                              <a:cubicBezTo>
                                <a:pt x="90937" y="131268"/>
                                <a:pt x="79304" y="142902"/>
                                <a:pt x="64955" y="142902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1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3" name="Freeform: Shape 422">
                          <a:extLst>
                            <a:ext uri="{FF2B5EF4-FFF2-40B4-BE49-F238E27FC236}">
                              <a16:creationId xmlns:a16="http://schemas.microsoft.com/office/drawing/2014/main" id="{05CA9F4C-AECB-4C6A-9FC2-64619881FF1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17231" y="4446636"/>
                          <a:ext cx="129910" cy="168883"/>
                        </a:xfrm>
                        <a:custGeom>
                          <a:avLst/>
                          <a:gdLst>
                            <a:gd name="connsiteX0" fmla="*/ 116920 w 129910"/>
                            <a:gd name="connsiteY0" fmla="*/ 116920 h 168883"/>
                            <a:gd name="connsiteX1" fmla="*/ 116920 w 129910"/>
                            <a:gd name="connsiteY1" fmla="*/ 90937 h 168883"/>
                            <a:gd name="connsiteX2" fmla="*/ 129911 w 129910"/>
                            <a:gd name="connsiteY2" fmla="*/ 77946 h 168883"/>
                            <a:gd name="connsiteX3" fmla="*/ 129911 w 129910"/>
                            <a:gd name="connsiteY3" fmla="*/ 64955 h 168883"/>
                            <a:gd name="connsiteX4" fmla="*/ 64955 w 129910"/>
                            <a:gd name="connsiteY4" fmla="*/ 0 h 168883"/>
                            <a:gd name="connsiteX5" fmla="*/ 0 w 129910"/>
                            <a:gd name="connsiteY5" fmla="*/ 64955 h 168883"/>
                            <a:gd name="connsiteX6" fmla="*/ 0 w 129910"/>
                            <a:gd name="connsiteY6" fmla="*/ 77946 h 168883"/>
                            <a:gd name="connsiteX7" fmla="*/ 12991 w 129910"/>
                            <a:gd name="connsiteY7" fmla="*/ 90937 h 168883"/>
                            <a:gd name="connsiteX8" fmla="*/ 12991 w 129910"/>
                            <a:gd name="connsiteY8" fmla="*/ 116920 h 168883"/>
                            <a:gd name="connsiteX9" fmla="*/ 64955 w 129910"/>
                            <a:gd name="connsiteY9" fmla="*/ 168884 h 168883"/>
                            <a:gd name="connsiteX10" fmla="*/ 116920 w 129910"/>
                            <a:gd name="connsiteY10" fmla="*/ 116920 h 168883"/>
                            <a:gd name="connsiteX11" fmla="*/ 64955 w 129910"/>
                            <a:gd name="connsiteY11" fmla="*/ 25982 h 168883"/>
                            <a:gd name="connsiteX12" fmla="*/ 103929 w 129910"/>
                            <a:gd name="connsiteY12" fmla="*/ 64955 h 168883"/>
                            <a:gd name="connsiteX13" fmla="*/ 72986 w 129910"/>
                            <a:gd name="connsiteY13" fmla="*/ 64955 h 168883"/>
                            <a:gd name="connsiteX14" fmla="*/ 63655 w 129910"/>
                            <a:gd name="connsiteY14" fmla="*/ 46160 h 168883"/>
                            <a:gd name="connsiteX15" fmla="*/ 52028 w 129910"/>
                            <a:gd name="connsiteY15" fmla="*/ 39550 h 168883"/>
                            <a:gd name="connsiteX16" fmla="*/ 40400 w 129910"/>
                            <a:gd name="connsiteY16" fmla="*/ 46160 h 168883"/>
                            <a:gd name="connsiteX17" fmla="*/ 30943 w 129910"/>
                            <a:gd name="connsiteY17" fmla="*/ 64955 h 168883"/>
                            <a:gd name="connsiteX18" fmla="*/ 25982 w 129910"/>
                            <a:gd name="connsiteY18" fmla="*/ 64955 h 168883"/>
                            <a:gd name="connsiteX19" fmla="*/ 64955 w 129910"/>
                            <a:gd name="connsiteY19" fmla="*/ 25982 h 168883"/>
                            <a:gd name="connsiteX20" fmla="*/ 64955 w 129910"/>
                            <a:gd name="connsiteY20" fmla="*/ 142902 h 168883"/>
                            <a:gd name="connsiteX21" fmla="*/ 38973 w 129910"/>
                            <a:gd name="connsiteY21" fmla="*/ 116920 h 168883"/>
                            <a:gd name="connsiteX22" fmla="*/ 38973 w 129910"/>
                            <a:gd name="connsiteY22" fmla="*/ 90937 h 168883"/>
                            <a:gd name="connsiteX23" fmla="*/ 50601 w 129910"/>
                            <a:gd name="connsiteY23" fmla="*/ 83750 h 168883"/>
                            <a:gd name="connsiteX24" fmla="*/ 51964 w 129910"/>
                            <a:gd name="connsiteY24" fmla="*/ 81010 h 168883"/>
                            <a:gd name="connsiteX25" fmla="*/ 53328 w 129910"/>
                            <a:gd name="connsiteY25" fmla="*/ 83750 h 168883"/>
                            <a:gd name="connsiteX26" fmla="*/ 64955 w 129910"/>
                            <a:gd name="connsiteY26" fmla="*/ 90937 h 168883"/>
                            <a:gd name="connsiteX27" fmla="*/ 90937 w 129910"/>
                            <a:gd name="connsiteY27" fmla="*/ 90937 h 168883"/>
                            <a:gd name="connsiteX28" fmla="*/ 90937 w 129910"/>
                            <a:gd name="connsiteY28" fmla="*/ 116920 h 168883"/>
                            <a:gd name="connsiteX29" fmla="*/ 64955 w 129910"/>
                            <a:gd name="connsiteY29" fmla="*/ 142902 h 16888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</a:cxnLst>
                          <a:rect l="l" t="t" r="r" b="b"/>
                          <a:pathLst>
                            <a:path w="129910" h="168883">
                              <a:moveTo>
                                <a:pt x="116920" y="116920"/>
                              </a:moveTo>
                              <a:lnTo>
                                <a:pt x="116920" y="90937"/>
                              </a:lnTo>
                              <a:cubicBezTo>
                                <a:pt x="124094" y="90937"/>
                                <a:pt x="129911" y="85121"/>
                                <a:pt x="129911" y="77946"/>
                              </a:cubicBezTo>
                              <a:lnTo>
                                <a:pt x="129911" y="64955"/>
                              </a:lnTo>
                              <a:cubicBezTo>
                                <a:pt x="129911" y="29084"/>
                                <a:pt x="100827" y="0"/>
                                <a:pt x="64955" y="0"/>
                              </a:cubicBezTo>
                              <a:cubicBezTo>
                                <a:pt x="29084" y="0"/>
                                <a:pt x="0" y="29084"/>
                                <a:pt x="0" y="64955"/>
                              </a:cubicBezTo>
                              <a:lnTo>
                                <a:pt x="0" y="77946"/>
                              </a:lnTo>
                              <a:cubicBezTo>
                                <a:pt x="0" y="85121"/>
                                <a:pt x="5817" y="90937"/>
                                <a:pt x="12991" y="90937"/>
                              </a:cubicBezTo>
                              <a:lnTo>
                                <a:pt x="12991" y="116920"/>
                              </a:lnTo>
                              <a:cubicBezTo>
                                <a:pt x="12991" y="145617"/>
                                <a:pt x="36258" y="168884"/>
                                <a:pt x="64955" y="168884"/>
                              </a:cubicBezTo>
                              <a:cubicBezTo>
                                <a:pt x="93652" y="168884"/>
                                <a:pt x="116920" y="145617"/>
                                <a:pt x="116920" y="116920"/>
                              </a:cubicBezTo>
                              <a:close/>
                              <a:moveTo>
                                <a:pt x="64955" y="25982"/>
                              </a:moveTo>
                              <a:cubicBezTo>
                                <a:pt x="86478" y="25982"/>
                                <a:pt x="103929" y="43433"/>
                                <a:pt x="103929" y="64955"/>
                              </a:cubicBezTo>
                              <a:lnTo>
                                <a:pt x="72986" y="64955"/>
                              </a:lnTo>
                              <a:lnTo>
                                <a:pt x="63655" y="46160"/>
                              </a:lnTo>
                              <a:cubicBezTo>
                                <a:pt x="61213" y="42062"/>
                                <a:pt x="56798" y="39550"/>
                                <a:pt x="52028" y="39550"/>
                              </a:cubicBezTo>
                              <a:cubicBezTo>
                                <a:pt x="47264" y="39550"/>
                                <a:pt x="42843" y="42062"/>
                                <a:pt x="40400" y="46160"/>
                              </a:cubicBezTo>
                              <a:lnTo>
                                <a:pt x="30943" y="64955"/>
                              </a:lnTo>
                              <a:lnTo>
                                <a:pt x="25982" y="64955"/>
                              </a:lnTo>
                              <a:cubicBezTo>
                                <a:pt x="25982" y="43433"/>
                                <a:pt x="43433" y="25982"/>
                                <a:pt x="64955" y="25982"/>
                              </a:cubicBezTo>
                              <a:close/>
                              <a:moveTo>
                                <a:pt x="64955" y="142902"/>
                              </a:moveTo>
                              <a:cubicBezTo>
                                <a:pt x="50607" y="142902"/>
                                <a:pt x="38973" y="131268"/>
                                <a:pt x="38973" y="116920"/>
                              </a:cubicBezTo>
                              <a:lnTo>
                                <a:pt x="38973" y="90937"/>
                              </a:lnTo>
                              <a:cubicBezTo>
                                <a:pt x="43896" y="90937"/>
                                <a:pt x="48399" y="88159"/>
                                <a:pt x="50601" y="83750"/>
                              </a:cubicBezTo>
                              <a:lnTo>
                                <a:pt x="51964" y="81010"/>
                              </a:lnTo>
                              <a:lnTo>
                                <a:pt x="53328" y="83750"/>
                              </a:lnTo>
                              <a:cubicBezTo>
                                <a:pt x="55529" y="88159"/>
                                <a:pt x="60033" y="90937"/>
                                <a:pt x="64955" y="90937"/>
                              </a:cubicBezTo>
                              <a:lnTo>
                                <a:pt x="90937" y="90937"/>
                              </a:lnTo>
                              <a:lnTo>
                                <a:pt x="90937" y="116920"/>
                              </a:lnTo>
                              <a:cubicBezTo>
                                <a:pt x="90937" y="131268"/>
                                <a:pt x="79304" y="142902"/>
                                <a:pt x="64955" y="142902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1607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4" name="Freeform: Shape 423">
                          <a:extLst>
                            <a:ext uri="{FF2B5EF4-FFF2-40B4-BE49-F238E27FC236}">
                              <a16:creationId xmlns:a16="http://schemas.microsoft.com/office/drawing/2014/main" id="{FF6990D4-99C8-404C-BAB4-D5FA459050B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47141" y="4589538"/>
                          <a:ext cx="449720" cy="597589"/>
                        </a:xfrm>
                        <a:custGeom>
                          <a:avLst/>
                          <a:gdLst>
                            <a:gd name="connsiteX0" fmla="*/ 90938 w 449720"/>
                            <a:gd name="connsiteY0" fmla="*/ 0 h 597589"/>
                            <a:gd name="connsiteX1" fmla="*/ 168885 w 449720"/>
                            <a:gd name="connsiteY1" fmla="*/ 0 h 597589"/>
                            <a:gd name="connsiteX2" fmla="*/ 250116 w 449720"/>
                            <a:gd name="connsiteY2" fmla="*/ 50303 h 597589"/>
                            <a:gd name="connsiteX3" fmla="*/ 311787 w 449720"/>
                            <a:gd name="connsiteY3" fmla="*/ 25982 h 597589"/>
                            <a:gd name="connsiteX4" fmla="*/ 363751 w 449720"/>
                            <a:gd name="connsiteY4" fmla="*/ 25982 h 597589"/>
                            <a:gd name="connsiteX5" fmla="*/ 447515 w 449720"/>
                            <a:gd name="connsiteY5" fmla="*/ 81540 h 597589"/>
                            <a:gd name="connsiteX6" fmla="*/ 449720 w 449720"/>
                            <a:gd name="connsiteY6" fmla="*/ 92416 h 597589"/>
                            <a:gd name="connsiteX7" fmla="*/ 449720 w 449720"/>
                            <a:gd name="connsiteY7" fmla="*/ 258824 h 597589"/>
                            <a:gd name="connsiteX8" fmla="*/ 447078 w 449720"/>
                            <a:gd name="connsiteY8" fmla="*/ 265202 h 597589"/>
                            <a:gd name="connsiteX9" fmla="*/ 428706 w 449720"/>
                            <a:gd name="connsiteY9" fmla="*/ 272812 h 597589"/>
                            <a:gd name="connsiteX10" fmla="*/ 416324 w 449720"/>
                            <a:gd name="connsiteY10" fmla="*/ 272812 h 597589"/>
                            <a:gd name="connsiteX11" fmla="*/ 428706 w 449720"/>
                            <a:gd name="connsiteY11" fmla="*/ 545042 h 597589"/>
                            <a:gd name="connsiteX12" fmla="*/ 425116 w 449720"/>
                            <a:gd name="connsiteY12" fmla="*/ 554607 h 597589"/>
                            <a:gd name="connsiteX13" fmla="*/ 415715 w 449720"/>
                            <a:gd name="connsiteY13" fmla="*/ 558616 h 597589"/>
                            <a:gd name="connsiteX14" fmla="*/ 376742 w 449720"/>
                            <a:gd name="connsiteY14" fmla="*/ 558616 h 597589"/>
                            <a:gd name="connsiteX15" fmla="*/ 363934 w 449720"/>
                            <a:gd name="connsiteY15" fmla="*/ 547768 h 597589"/>
                            <a:gd name="connsiteX16" fmla="*/ 337769 w 449720"/>
                            <a:gd name="connsiteY16" fmla="*/ 390810 h 597589"/>
                            <a:gd name="connsiteX17" fmla="*/ 311603 w 449720"/>
                            <a:gd name="connsiteY17" fmla="*/ 547768 h 597589"/>
                            <a:gd name="connsiteX18" fmla="*/ 298795 w 449720"/>
                            <a:gd name="connsiteY18" fmla="*/ 558616 h 597589"/>
                            <a:gd name="connsiteX19" fmla="*/ 259822 w 449720"/>
                            <a:gd name="connsiteY19" fmla="*/ 558616 h 597589"/>
                            <a:gd name="connsiteX20" fmla="*/ 250422 w 449720"/>
                            <a:gd name="connsiteY20" fmla="*/ 554607 h 597589"/>
                            <a:gd name="connsiteX21" fmla="*/ 246831 w 449720"/>
                            <a:gd name="connsiteY21" fmla="*/ 545042 h 597589"/>
                            <a:gd name="connsiteX22" fmla="*/ 259213 w 449720"/>
                            <a:gd name="connsiteY22" fmla="*/ 272812 h 597589"/>
                            <a:gd name="connsiteX23" fmla="*/ 256212 w 449720"/>
                            <a:gd name="connsiteY23" fmla="*/ 272812 h 597589"/>
                            <a:gd name="connsiteX24" fmla="*/ 233840 w 449720"/>
                            <a:gd name="connsiteY24" fmla="*/ 285803 h 597589"/>
                            <a:gd name="connsiteX25" fmla="*/ 221395 w 449720"/>
                            <a:gd name="connsiteY25" fmla="*/ 285803 h 597589"/>
                            <a:gd name="connsiteX26" fmla="*/ 233840 w 449720"/>
                            <a:gd name="connsiteY26" fmla="*/ 584052 h 597589"/>
                            <a:gd name="connsiteX27" fmla="*/ 230230 w 449720"/>
                            <a:gd name="connsiteY27" fmla="*/ 593593 h 597589"/>
                            <a:gd name="connsiteX28" fmla="*/ 220849 w 449720"/>
                            <a:gd name="connsiteY28" fmla="*/ 597589 h 597589"/>
                            <a:gd name="connsiteX29" fmla="*/ 168885 w 449720"/>
                            <a:gd name="connsiteY29" fmla="*/ 597589 h 597589"/>
                            <a:gd name="connsiteX30" fmla="*/ 156077 w 449720"/>
                            <a:gd name="connsiteY30" fmla="*/ 586742 h 597589"/>
                            <a:gd name="connsiteX31" fmla="*/ 129912 w 449720"/>
                            <a:gd name="connsiteY31" fmla="*/ 429783 h 597589"/>
                            <a:gd name="connsiteX32" fmla="*/ 103746 w 449720"/>
                            <a:gd name="connsiteY32" fmla="*/ 586742 h 597589"/>
                            <a:gd name="connsiteX33" fmla="*/ 90938 w 449720"/>
                            <a:gd name="connsiteY33" fmla="*/ 597589 h 597589"/>
                            <a:gd name="connsiteX34" fmla="*/ 38974 w 449720"/>
                            <a:gd name="connsiteY34" fmla="*/ 597589 h 597589"/>
                            <a:gd name="connsiteX35" fmla="*/ 29593 w 449720"/>
                            <a:gd name="connsiteY35" fmla="*/ 593593 h 597589"/>
                            <a:gd name="connsiteX36" fmla="*/ 25983 w 449720"/>
                            <a:gd name="connsiteY36" fmla="*/ 584052 h 597589"/>
                            <a:gd name="connsiteX37" fmla="*/ 38429 w 449720"/>
                            <a:gd name="connsiteY37" fmla="*/ 285803 h 597589"/>
                            <a:gd name="connsiteX38" fmla="*/ 25983 w 449720"/>
                            <a:gd name="connsiteY38" fmla="*/ 285803 h 597589"/>
                            <a:gd name="connsiteX39" fmla="*/ 14057 w 449720"/>
                            <a:gd name="connsiteY39" fmla="*/ 282765 h 597589"/>
                            <a:gd name="connsiteX40" fmla="*/ 25983 w 449720"/>
                            <a:gd name="connsiteY40" fmla="*/ 545042 h 597589"/>
                            <a:gd name="connsiteX41" fmla="*/ 22393 w 449720"/>
                            <a:gd name="connsiteY41" fmla="*/ 554607 h 597589"/>
                            <a:gd name="connsiteX42" fmla="*/ 12992 w 449720"/>
                            <a:gd name="connsiteY42" fmla="*/ 558616 h 597589"/>
                            <a:gd name="connsiteX43" fmla="*/ 0 w 449720"/>
                            <a:gd name="connsiteY43" fmla="*/ 558616 h 597589"/>
                            <a:gd name="connsiteX44" fmla="*/ 0 w 449720"/>
                            <a:gd name="connsiteY44" fmla="*/ 246830 h 597589"/>
                            <a:gd name="connsiteX45" fmla="*/ 1 w 449720"/>
                            <a:gd name="connsiteY45" fmla="*/ 246830 h 597589"/>
                            <a:gd name="connsiteX46" fmla="*/ 1 w 449720"/>
                            <a:gd name="connsiteY46" fmla="*/ 90937 h 597589"/>
                            <a:gd name="connsiteX47" fmla="*/ 3065 w 449720"/>
                            <a:gd name="connsiteY47" fmla="*/ 67854 h 597589"/>
                            <a:gd name="connsiteX48" fmla="*/ 0 w 449720"/>
                            <a:gd name="connsiteY48" fmla="*/ 66113 h 597589"/>
                            <a:gd name="connsiteX49" fmla="*/ 0 w 449720"/>
                            <a:gd name="connsiteY49" fmla="*/ 36006 h 597589"/>
                            <a:gd name="connsiteX50" fmla="*/ 13823 w 449720"/>
                            <a:gd name="connsiteY50" fmla="*/ 42963 h 597589"/>
                            <a:gd name="connsiteX51" fmla="*/ 90938 w 449720"/>
                            <a:gd name="connsiteY51" fmla="*/ 0 h 597589"/>
                            <a:gd name="connsiteX52" fmla="*/ 110634 w 449720"/>
                            <a:gd name="connsiteY52" fmla="*/ 25982 h 597589"/>
                            <a:gd name="connsiteX53" fmla="*/ 129912 w 449720"/>
                            <a:gd name="connsiteY53" fmla="*/ 70944 h 597589"/>
                            <a:gd name="connsiteX54" fmla="*/ 149189 w 449720"/>
                            <a:gd name="connsiteY54" fmla="*/ 25982 h 597589"/>
                            <a:gd name="connsiteX55" fmla="*/ 110634 w 449720"/>
                            <a:gd name="connsiteY55" fmla="*/ 25982 h 597589"/>
                            <a:gd name="connsiteX56" fmla="*/ 177094 w 449720"/>
                            <a:gd name="connsiteY56" fmla="*/ 26750 h 597589"/>
                            <a:gd name="connsiteX57" fmla="*/ 142903 w 449720"/>
                            <a:gd name="connsiteY57" fmla="*/ 106530 h 597589"/>
                            <a:gd name="connsiteX58" fmla="*/ 142903 w 449720"/>
                            <a:gd name="connsiteY58" fmla="*/ 259821 h 597589"/>
                            <a:gd name="connsiteX59" fmla="*/ 181876 w 449720"/>
                            <a:gd name="connsiteY59" fmla="*/ 259821 h 597589"/>
                            <a:gd name="connsiteX60" fmla="*/ 181876 w 449720"/>
                            <a:gd name="connsiteY60" fmla="*/ 90937 h 597589"/>
                            <a:gd name="connsiteX61" fmla="*/ 207858 w 449720"/>
                            <a:gd name="connsiteY61" fmla="*/ 90937 h 597589"/>
                            <a:gd name="connsiteX62" fmla="*/ 207858 w 449720"/>
                            <a:gd name="connsiteY62" fmla="*/ 259821 h 597589"/>
                            <a:gd name="connsiteX63" fmla="*/ 233840 w 449720"/>
                            <a:gd name="connsiteY63" fmla="*/ 259821 h 597589"/>
                            <a:gd name="connsiteX64" fmla="*/ 233840 w 449720"/>
                            <a:gd name="connsiteY64" fmla="*/ 90937 h 597589"/>
                            <a:gd name="connsiteX65" fmla="*/ 177094 w 449720"/>
                            <a:gd name="connsiteY65" fmla="*/ 26750 h 597589"/>
                            <a:gd name="connsiteX66" fmla="*/ 318492 w 449720"/>
                            <a:gd name="connsiteY66" fmla="*/ 51964 h 597589"/>
                            <a:gd name="connsiteX67" fmla="*/ 337769 w 449720"/>
                            <a:gd name="connsiteY67" fmla="*/ 96926 h 597589"/>
                            <a:gd name="connsiteX68" fmla="*/ 357046 w 449720"/>
                            <a:gd name="connsiteY68" fmla="*/ 51964 h 597589"/>
                            <a:gd name="connsiteX69" fmla="*/ 318492 w 449720"/>
                            <a:gd name="connsiteY69" fmla="*/ 51964 h 597589"/>
                            <a:gd name="connsiteX70" fmla="*/ 383809 w 449720"/>
                            <a:gd name="connsiteY70" fmla="*/ 55396 h 597589"/>
                            <a:gd name="connsiteX71" fmla="*/ 350760 w 449720"/>
                            <a:gd name="connsiteY71" fmla="*/ 132512 h 597589"/>
                            <a:gd name="connsiteX72" fmla="*/ 350760 w 449720"/>
                            <a:gd name="connsiteY72" fmla="*/ 246830 h 597589"/>
                            <a:gd name="connsiteX73" fmla="*/ 389733 w 449720"/>
                            <a:gd name="connsiteY73" fmla="*/ 246830 h 597589"/>
                            <a:gd name="connsiteX74" fmla="*/ 389733 w 449720"/>
                            <a:gd name="connsiteY74" fmla="*/ 116920 h 597589"/>
                            <a:gd name="connsiteX75" fmla="*/ 415715 w 449720"/>
                            <a:gd name="connsiteY75" fmla="*/ 116920 h 597589"/>
                            <a:gd name="connsiteX76" fmla="*/ 415715 w 449720"/>
                            <a:gd name="connsiteY76" fmla="*/ 246830 h 597589"/>
                            <a:gd name="connsiteX77" fmla="*/ 428706 w 449720"/>
                            <a:gd name="connsiteY77" fmla="*/ 246830 h 597589"/>
                            <a:gd name="connsiteX78" fmla="*/ 428706 w 449720"/>
                            <a:gd name="connsiteY78" fmla="*/ 116920 h 597589"/>
                            <a:gd name="connsiteX79" fmla="*/ 383809 w 449720"/>
                            <a:gd name="connsiteY79" fmla="*/ 55396 h 597589"/>
                            <a:gd name="connsiteX80" fmla="*/ 291678 w 449720"/>
                            <a:gd name="connsiteY80" fmla="*/ 55339 h 597589"/>
                            <a:gd name="connsiteX81" fmla="*/ 259004 w 449720"/>
                            <a:gd name="connsiteY81" fmla="*/ 79348 h 597589"/>
                            <a:gd name="connsiteX82" fmla="*/ 259822 w 449720"/>
                            <a:gd name="connsiteY82" fmla="*/ 90937 h 597589"/>
                            <a:gd name="connsiteX83" fmla="*/ 259822 w 449720"/>
                            <a:gd name="connsiteY83" fmla="*/ 246830 h 597589"/>
                            <a:gd name="connsiteX84" fmla="*/ 324778 w 449720"/>
                            <a:gd name="connsiteY84" fmla="*/ 246830 h 597589"/>
                            <a:gd name="connsiteX85" fmla="*/ 324778 w 449720"/>
                            <a:gd name="connsiteY85" fmla="*/ 132575 h 597589"/>
                            <a:gd name="connsiteX86" fmla="*/ 291678 w 449720"/>
                            <a:gd name="connsiteY86" fmla="*/ 55339 h 597589"/>
                            <a:gd name="connsiteX87" fmla="*/ 82730 w 449720"/>
                            <a:gd name="connsiteY87" fmla="*/ 26814 h 597589"/>
                            <a:gd name="connsiteX88" fmla="*/ 25983 w 449720"/>
                            <a:gd name="connsiteY88" fmla="*/ 90937 h 597589"/>
                            <a:gd name="connsiteX89" fmla="*/ 25983 w 449720"/>
                            <a:gd name="connsiteY89" fmla="*/ 259821 h 597589"/>
                            <a:gd name="connsiteX90" fmla="*/ 51965 w 449720"/>
                            <a:gd name="connsiteY90" fmla="*/ 259821 h 597589"/>
                            <a:gd name="connsiteX91" fmla="*/ 51965 w 449720"/>
                            <a:gd name="connsiteY91" fmla="*/ 90937 h 597589"/>
                            <a:gd name="connsiteX92" fmla="*/ 77947 w 449720"/>
                            <a:gd name="connsiteY92" fmla="*/ 90937 h 597589"/>
                            <a:gd name="connsiteX93" fmla="*/ 77947 w 449720"/>
                            <a:gd name="connsiteY93" fmla="*/ 259821 h 597589"/>
                            <a:gd name="connsiteX94" fmla="*/ 116921 w 449720"/>
                            <a:gd name="connsiteY94" fmla="*/ 259821 h 597589"/>
                            <a:gd name="connsiteX95" fmla="*/ 116921 w 449720"/>
                            <a:gd name="connsiteY95" fmla="*/ 106593 h 597589"/>
                            <a:gd name="connsiteX96" fmla="*/ 82730 w 449720"/>
                            <a:gd name="connsiteY96" fmla="*/ 26814 h 597589"/>
                            <a:gd name="connsiteX97" fmla="*/ 64424 w 449720"/>
                            <a:gd name="connsiteY97" fmla="*/ 285803 h 597589"/>
                            <a:gd name="connsiteX98" fmla="*/ 52511 w 449720"/>
                            <a:gd name="connsiteY98" fmla="*/ 571607 h 597589"/>
                            <a:gd name="connsiteX99" fmla="*/ 79933 w 449720"/>
                            <a:gd name="connsiteY99" fmla="*/ 571607 h 597589"/>
                            <a:gd name="connsiteX100" fmla="*/ 117104 w 449720"/>
                            <a:gd name="connsiteY100" fmla="*/ 348615 h 597589"/>
                            <a:gd name="connsiteX101" fmla="*/ 129912 w 449720"/>
                            <a:gd name="connsiteY101" fmla="*/ 337794 h 597589"/>
                            <a:gd name="connsiteX102" fmla="*/ 142719 w 449720"/>
                            <a:gd name="connsiteY102" fmla="*/ 348615 h 597589"/>
                            <a:gd name="connsiteX103" fmla="*/ 179890 w 449720"/>
                            <a:gd name="connsiteY103" fmla="*/ 571607 h 597589"/>
                            <a:gd name="connsiteX104" fmla="*/ 207299 w 449720"/>
                            <a:gd name="connsiteY104" fmla="*/ 571607 h 597589"/>
                            <a:gd name="connsiteX105" fmla="*/ 195400 w 449720"/>
                            <a:gd name="connsiteY105" fmla="*/ 285803 h 597589"/>
                            <a:gd name="connsiteX106" fmla="*/ 64424 w 449720"/>
                            <a:gd name="connsiteY106" fmla="*/ 285803 h 597589"/>
                            <a:gd name="connsiteX107" fmla="*/ 285233 w 449720"/>
                            <a:gd name="connsiteY107" fmla="*/ 272812 h 597589"/>
                            <a:gd name="connsiteX108" fmla="*/ 273422 w 449720"/>
                            <a:gd name="connsiteY108" fmla="*/ 532634 h 597589"/>
                            <a:gd name="connsiteX109" fmla="*/ 287790 w 449720"/>
                            <a:gd name="connsiteY109" fmla="*/ 532634 h 597589"/>
                            <a:gd name="connsiteX110" fmla="*/ 324961 w 449720"/>
                            <a:gd name="connsiteY110" fmla="*/ 309642 h 597589"/>
                            <a:gd name="connsiteX111" fmla="*/ 337769 w 449720"/>
                            <a:gd name="connsiteY111" fmla="*/ 298821 h 597589"/>
                            <a:gd name="connsiteX112" fmla="*/ 350576 w 449720"/>
                            <a:gd name="connsiteY112" fmla="*/ 309642 h 597589"/>
                            <a:gd name="connsiteX113" fmla="*/ 387747 w 449720"/>
                            <a:gd name="connsiteY113" fmla="*/ 532634 h 597589"/>
                            <a:gd name="connsiteX114" fmla="*/ 402115 w 449720"/>
                            <a:gd name="connsiteY114" fmla="*/ 532634 h 597589"/>
                            <a:gd name="connsiteX115" fmla="*/ 390305 w 449720"/>
                            <a:gd name="connsiteY115" fmla="*/ 272812 h 597589"/>
                            <a:gd name="connsiteX116" fmla="*/ 285233 w 449720"/>
                            <a:gd name="connsiteY116" fmla="*/ 272812 h 59758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  <a:cxn ang="0">
                              <a:pos x="connsiteX81" y="connsiteY81"/>
                            </a:cxn>
                            <a:cxn ang="0">
                              <a:pos x="connsiteX82" y="connsiteY82"/>
                            </a:cxn>
                            <a:cxn ang="0">
                              <a:pos x="connsiteX83" y="connsiteY83"/>
                            </a:cxn>
                            <a:cxn ang="0">
                              <a:pos x="connsiteX84" y="connsiteY84"/>
                            </a:cxn>
                            <a:cxn ang="0">
                              <a:pos x="connsiteX85" y="connsiteY85"/>
                            </a:cxn>
                            <a:cxn ang="0">
                              <a:pos x="connsiteX86" y="connsiteY86"/>
                            </a:cxn>
                            <a:cxn ang="0">
                              <a:pos x="connsiteX87" y="connsiteY87"/>
                            </a:cxn>
                            <a:cxn ang="0">
                              <a:pos x="connsiteX88" y="connsiteY88"/>
                            </a:cxn>
                            <a:cxn ang="0">
                              <a:pos x="connsiteX89" y="connsiteY89"/>
                            </a:cxn>
                            <a:cxn ang="0">
                              <a:pos x="connsiteX90" y="connsiteY90"/>
                            </a:cxn>
                            <a:cxn ang="0">
                              <a:pos x="connsiteX91" y="connsiteY91"/>
                            </a:cxn>
                            <a:cxn ang="0">
                              <a:pos x="connsiteX92" y="connsiteY92"/>
                            </a:cxn>
                            <a:cxn ang="0">
                              <a:pos x="connsiteX93" y="connsiteY93"/>
                            </a:cxn>
                            <a:cxn ang="0">
                              <a:pos x="connsiteX94" y="connsiteY94"/>
                            </a:cxn>
                            <a:cxn ang="0">
                              <a:pos x="connsiteX95" y="connsiteY95"/>
                            </a:cxn>
                            <a:cxn ang="0">
                              <a:pos x="connsiteX96" y="connsiteY96"/>
                            </a:cxn>
                            <a:cxn ang="0">
                              <a:pos x="connsiteX97" y="connsiteY97"/>
                            </a:cxn>
                            <a:cxn ang="0">
                              <a:pos x="connsiteX98" y="connsiteY98"/>
                            </a:cxn>
                            <a:cxn ang="0">
                              <a:pos x="connsiteX99" y="connsiteY99"/>
                            </a:cxn>
                            <a:cxn ang="0">
                              <a:pos x="connsiteX100" y="connsiteY100"/>
                            </a:cxn>
                            <a:cxn ang="0">
                              <a:pos x="connsiteX101" y="connsiteY101"/>
                            </a:cxn>
                            <a:cxn ang="0">
                              <a:pos x="connsiteX102" y="connsiteY102"/>
                            </a:cxn>
                            <a:cxn ang="0">
                              <a:pos x="connsiteX103" y="connsiteY103"/>
                            </a:cxn>
                            <a:cxn ang="0">
                              <a:pos x="connsiteX104" y="connsiteY104"/>
                            </a:cxn>
                            <a:cxn ang="0">
                              <a:pos x="connsiteX105" y="connsiteY105"/>
                            </a:cxn>
                            <a:cxn ang="0">
                              <a:pos x="connsiteX106" y="connsiteY106"/>
                            </a:cxn>
                            <a:cxn ang="0">
                              <a:pos x="connsiteX107" y="connsiteY107"/>
                            </a:cxn>
                            <a:cxn ang="0">
                              <a:pos x="connsiteX108" y="connsiteY108"/>
                            </a:cxn>
                            <a:cxn ang="0">
                              <a:pos x="connsiteX109" y="connsiteY109"/>
                            </a:cxn>
                            <a:cxn ang="0">
                              <a:pos x="connsiteX110" y="connsiteY110"/>
                            </a:cxn>
                            <a:cxn ang="0">
                              <a:pos x="connsiteX111" y="connsiteY111"/>
                            </a:cxn>
                            <a:cxn ang="0">
                              <a:pos x="connsiteX112" y="connsiteY112"/>
                            </a:cxn>
                            <a:cxn ang="0">
                              <a:pos x="connsiteX113" y="connsiteY113"/>
                            </a:cxn>
                            <a:cxn ang="0">
                              <a:pos x="connsiteX114" y="connsiteY114"/>
                            </a:cxn>
                            <a:cxn ang="0">
                              <a:pos x="connsiteX115" y="connsiteY115"/>
                            </a:cxn>
                            <a:cxn ang="0">
                              <a:pos x="connsiteX116" y="connsiteY116"/>
                            </a:cxn>
                          </a:cxnLst>
                          <a:rect l="l" t="t" r="r" b="b"/>
                          <a:pathLst>
                            <a:path w="449720" h="597589">
                              <a:moveTo>
                                <a:pt x="90938" y="0"/>
                              </a:moveTo>
                              <a:lnTo>
                                <a:pt x="168885" y="0"/>
                              </a:lnTo>
                              <a:cubicBezTo>
                                <a:pt x="203297" y="44"/>
                                <a:pt x="234741" y="19513"/>
                                <a:pt x="250116" y="50303"/>
                              </a:cubicBezTo>
                              <a:cubicBezTo>
                                <a:pt x="266907" y="34767"/>
                                <a:pt x="288913" y="26089"/>
                                <a:pt x="311787" y="25982"/>
                              </a:cubicBezTo>
                              <a:lnTo>
                                <a:pt x="363751" y="25982"/>
                              </a:lnTo>
                              <a:cubicBezTo>
                                <a:pt x="401402" y="26025"/>
                                <a:pt x="433697" y="48918"/>
                                <a:pt x="447515" y="81540"/>
                              </a:cubicBezTo>
                              <a:lnTo>
                                <a:pt x="449720" y="92416"/>
                              </a:lnTo>
                              <a:lnTo>
                                <a:pt x="449720" y="258824"/>
                              </a:lnTo>
                              <a:lnTo>
                                <a:pt x="447078" y="265202"/>
                              </a:lnTo>
                              <a:cubicBezTo>
                                <a:pt x="442376" y="269904"/>
                                <a:pt x="435881" y="272812"/>
                                <a:pt x="428706" y="272812"/>
                              </a:cubicBezTo>
                              <a:lnTo>
                                <a:pt x="416324" y="272812"/>
                              </a:lnTo>
                              <a:lnTo>
                                <a:pt x="428706" y="545042"/>
                              </a:lnTo>
                              <a:cubicBezTo>
                                <a:pt x="428865" y="548587"/>
                                <a:pt x="427571" y="552044"/>
                                <a:pt x="425116" y="554607"/>
                              </a:cubicBezTo>
                              <a:cubicBezTo>
                                <a:pt x="422660" y="557169"/>
                                <a:pt x="419268" y="558622"/>
                                <a:pt x="415715" y="558616"/>
                              </a:cubicBezTo>
                              <a:lnTo>
                                <a:pt x="376742" y="558616"/>
                              </a:lnTo>
                              <a:cubicBezTo>
                                <a:pt x="370399" y="558616"/>
                                <a:pt x="364982" y="554030"/>
                                <a:pt x="363934" y="547768"/>
                              </a:cubicBezTo>
                              <a:lnTo>
                                <a:pt x="337769" y="390810"/>
                              </a:lnTo>
                              <a:lnTo>
                                <a:pt x="311603" y="547768"/>
                              </a:lnTo>
                              <a:cubicBezTo>
                                <a:pt x="310556" y="554030"/>
                                <a:pt x="305138" y="558616"/>
                                <a:pt x="298795" y="558616"/>
                              </a:cubicBezTo>
                              <a:lnTo>
                                <a:pt x="259822" y="558616"/>
                              </a:lnTo>
                              <a:cubicBezTo>
                                <a:pt x="256271" y="558622"/>
                                <a:pt x="252877" y="557169"/>
                                <a:pt x="250422" y="554607"/>
                              </a:cubicBezTo>
                              <a:cubicBezTo>
                                <a:pt x="247966" y="552044"/>
                                <a:pt x="246672" y="548587"/>
                                <a:pt x="246831" y="545042"/>
                              </a:cubicBezTo>
                              <a:lnTo>
                                <a:pt x="259213" y="272812"/>
                              </a:lnTo>
                              <a:lnTo>
                                <a:pt x="256212" y="272812"/>
                              </a:lnTo>
                              <a:cubicBezTo>
                                <a:pt x="251607" y="280825"/>
                                <a:pt x="243082" y="285778"/>
                                <a:pt x="233840" y="285803"/>
                              </a:cubicBezTo>
                              <a:lnTo>
                                <a:pt x="221395" y="285803"/>
                              </a:lnTo>
                              <a:lnTo>
                                <a:pt x="233840" y="584052"/>
                              </a:lnTo>
                              <a:cubicBezTo>
                                <a:pt x="233986" y="587592"/>
                                <a:pt x="232686" y="591037"/>
                                <a:pt x="230230" y="593593"/>
                              </a:cubicBezTo>
                              <a:cubicBezTo>
                                <a:pt x="227783" y="596149"/>
                                <a:pt x="224389" y="597589"/>
                                <a:pt x="220849" y="597589"/>
                              </a:cubicBezTo>
                              <a:lnTo>
                                <a:pt x="168885" y="597589"/>
                              </a:lnTo>
                              <a:cubicBezTo>
                                <a:pt x="162542" y="597589"/>
                                <a:pt x="157125" y="593003"/>
                                <a:pt x="156077" y="586742"/>
                              </a:cubicBezTo>
                              <a:lnTo>
                                <a:pt x="129912" y="429783"/>
                              </a:lnTo>
                              <a:lnTo>
                                <a:pt x="103746" y="586742"/>
                              </a:lnTo>
                              <a:cubicBezTo>
                                <a:pt x="102699" y="593003"/>
                                <a:pt x="97281" y="597589"/>
                                <a:pt x="90938" y="597589"/>
                              </a:cubicBezTo>
                              <a:lnTo>
                                <a:pt x="38974" y="597589"/>
                              </a:lnTo>
                              <a:cubicBezTo>
                                <a:pt x="35434" y="597589"/>
                                <a:pt x="32040" y="596149"/>
                                <a:pt x="29593" y="593593"/>
                              </a:cubicBezTo>
                              <a:cubicBezTo>
                                <a:pt x="27138" y="591037"/>
                                <a:pt x="25837" y="587592"/>
                                <a:pt x="25983" y="584052"/>
                              </a:cubicBezTo>
                              <a:lnTo>
                                <a:pt x="38429" y="285803"/>
                              </a:lnTo>
                              <a:lnTo>
                                <a:pt x="25983" y="285803"/>
                              </a:lnTo>
                              <a:cubicBezTo>
                                <a:pt x="21823" y="285771"/>
                                <a:pt x="17724" y="284732"/>
                                <a:pt x="14057" y="282765"/>
                              </a:cubicBezTo>
                              <a:lnTo>
                                <a:pt x="25983" y="545042"/>
                              </a:lnTo>
                              <a:cubicBezTo>
                                <a:pt x="26142" y="548587"/>
                                <a:pt x="24848" y="552044"/>
                                <a:pt x="22393" y="554607"/>
                              </a:cubicBezTo>
                              <a:cubicBezTo>
                                <a:pt x="19937" y="557169"/>
                                <a:pt x="16545" y="558622"/>
                                <a:pt x="12992" y="558616"/>
                              </a:cubicBezTo>
                              <a:lnTo>
                                <a:pt x="0" y="558616"/>
                              </a:lnTo>
                              <a:lnTo>
                                <a:pt x="0" y="246830"/>
                              </a:lnTo>
                              <a:lnTo>
                                <a:pt x="1" y="246830"/>
                              </a:lnTo>
                              <a:lnTo>
                                <a:pt x="1" y="90937"/>
                              </a:lnTo>
                              <a:cubicBezTo>
                                <a:pt x="20" y="83141"/>
                                <a:pt x="1053" y="75384"/>
                                <a:pt x="3065" y="67854"/>
                              </a:cubicBezTo>
                              <a:lnTo>
                                <a:pt x="0" y="66113"/>
                              </a:lnTo>
                              <a:lnTo>
                                <a:pt x="0" y="36006"/>
                              </a:lnTo>
                              <a:lnTo>
                                <a:pt x="13823" y="42963"/>
                              </a:lnTo>
                              <a:cubicBezTo>
                                <a:pt x="30385" y="16289"/>
                                <a:pt x="59539" y="44"/>
                                <a:pt x="90938" y="0"/>
                              </a:cubicBezTo>
                              <a:close/>
                              <a:moveTo>
                                <a:pt x="110634" y="25982"/>
                              </a:moveTo>
                              <a:lnTo>
                                <a:pt x="129912" y="70944"/>
                              </a:lnTo>
                              <a:lnTo>
                                <a:pt x="149189" y="25982"/>
                              </a:lnTo>
                              <a:lnTo>
                                <a:pt x="110634" y="25982"/>
                              </a:lnTo>
                              <a:close/>
                              <a:moveTo>
                                <a:pt x="177094" y="26750"/>
                              </a:moveTo>
                              <a:lnTo>
                                <a:pt x="142903" y="106530"/>
                              </a:lnTo>
                              <a:lnTo>
                                <a:pt x="142903" y="259821"/>
                              </a:lnTo>
                              <a:lnTo>
                                <a:pt x="181876" y="259821"/>
                              </a:lnTo>
                              <a:lnTo>
                                <a:pt x="181876" y="90937"/>
                              </a:lnTo>
                              <a:lnTo>
                                <a:pt x="207858" y="90937"/>
                              </a:lnTo>
                              <a:lnTo>
                                <a:pt x="207858" y="259821"/>
                              </a:lnTo>
                              <a:lnTo>
                                <a:pt x="233840" y="259821"/>
                              </a:lnTo>
                              <a:lnTo>
                                <a:pt x="233840" y="90937"/>
                              </a:lnTo>
                              <a:cubicBezTo>
                                <a:pt x="233770" y="58314"/>
                                <a:pt x="209462" y="30821"/>
                                <a:pt x="177094" y="26750"/>
                              </a:cubicBezTo>
                              <a:close/>
                              <a:moveTo>
                                <a:pt x="318492" y="51964"/>
                              </a:moveTo>
                              <a:lnTo>
                                <a:pt x="337769" y="96926"/>
                              </a:lnTo>
                              <a:lnTo>
                                <a:pt x="357046" y="51964"/>
                              </a:lnTo>
                              <a:lnTo>
                                <a:pt x="318492" y="51964"/>
                              </a:lnTo>
                              <a:close/>
                              <a:moveTo>
                                <a:pt x="383809" y="55396"/>
                              </a:moveTo>
                              <a:lnTo>
                                <a:pt x="350760" y="132512"/>
                              </a:lnTo>
                              <a:lnTo>
                                <a:pt x="350760" y="246830"/>
                              </a:lnTo>
                              <a:lnTo>
                                <a:pt x="389733" y="246830"/>
                              </a:lnTo>
                              <a:lnTo>
                                <a:pt x="389733" y="116920"/>
                              </a:lnTo>
                              <a:lnTo>
                                <a:pt x="415715" y="116920"/>
                              </a:lnTo>
                              <a:lnTo>
                                <a:pt x="415715" y="246830"/>
                              </a:lnTo>
                              <a:lnTo>
                                <a:pt x="428706" y="246830"/>
                              </a:lnTo>
                              <a:lnTo>
                                <a:pt x="428706" y="116920"/>
                              </a:lnTo>
                              <a:cubicBezTo>
                                <a:pt x="428636" y="88857"/>
                                <a:pt x="410514" y="64023"/>
                                <a:pt x="383809" y="55396"/>
                              </a:cubicBezTo>
                              <a:close/>
                              <a:moveTo>
                                <a:pt x="291678" y="55339"/>
                              </a:moveTo>
                              <a:cubicBezTo>
                                <a:pt x="278516" y="59678"/>
                                <a:pt x="267073" y="68083"/>
                                <a:pt x="259004" y="79348"/>
                              </a:cubicBezTo>
                              <a:cubicBezTo>
                                <a:pt x="259519" y="83192"/>
                                <a:pt x="259790" y="87061"/>
                                <a:pt x="259822" y="90937"/>
                              </a:cubicBezTo>
                              <a:lnTo>
                                <a:pt x="259822" y="246830"/>
                              </a:lnTo>
                              <a:lnTo>
                                <a:pt x="324778" y="246830"/>
                              </a:lnTo>
                              <a:lnTo>
                                <a:pt x="324778" y="132575"/>
                              </a:lnTo>
                              <a:lnTo>
                                <a:pt x="291678" y="55339"/>
                              </a:lnTo>
                              <a:close/>
                              <a:moveTo>
                                <a:pt x="82730" y="26814"/>
                              </a:moveTo>
                              <a:cubicBezTo>
                                <a:pt x="50379" y="30886"/>
                                <a:pt x="26085" y="58340"/>
                                <a:pt x="25983" y="90937"/>
                              </a:cubicBezTo>
                              <a:lnTo>
                                <a:pt x="25983" y="259821"/>
                              </a:lnTo>
                              <a:lnTo>
                                <a:pt x="51965" y="259821"/>
                              </a:lnTo>
                              <a:lnTo>
                                <a:pt x="51965" y="90937"/>
                              </a:lnTo>
                              <a:lnTo>
                                <a:pt x="77947" y="90937"/>
                              </a:lnTo>
                              <a:lnTo>
                                <a:pt x="77947" y="259821"/>
                              </a:lnTo>
                              <a:lnTo>
                                <a:pt x="116921" y="259821"/>
                              </a:lnTo>
                              <a:lnTo>
                                <a:pt x="116921" y="106593"/>
                              </a:lnTo>
                              <a:lnTo>
                                <a:pt x="82730" y="26814"/>
                              </a:lnTo>
                              <a:close/>
                              <a:moveTo>
                                <a:pt x="64424" y="285803"/>
                              </a:moveTo>
                              <a:lnTo>
                                <a:pt x="52511" y="571607"/>
                              </a:lnTo>
                              <a:lnTo>
                                <a:pt x="79933" y="571607"/>
                              </a:lnTo>
                              <a:lnTo>
                                <a:pt x="117104" y="348615"/>
                              </a:lnTo>
                              <a:cubicBezTo>
                                <a:pt x="118158" y="342367"/>
                                <a:pt x="123575" y="337794"/>
                                <a:pt x="129912" y="337794"/>
                              </a:cubicBezTo>
                              <a:cubicBezTo>
                                <a:pt x="136248" y="337794"/>
                                <a:pt x="141665" y="342367"/>
                                <a:pt x="142719" y="348615"/>
                              </a:cubicBezTo>
                              <a:lnTo>
                                <a:pt x="179890" y="571607"/>
                              </a:lnTo>
                              <a:lnTo>
                                <a:pt x="207299" y="571607"/>
                              </a:lnTo>
                              <a:lnTo>
                                <a:pt x="195400" y="285803"/>
                              </a:lnTo>
                              <a:lnTo>
                                <a:pt x="64424" y="285803"/>
                              </a:lnTo>
                              <a:close/>
                              <a:moveTo>
                                <a:pt x="285233" y="272812"/>
                              </a:moveTo>
                              <a:lnTo>
                                <a:pt x="273422" y="532634"/>
                              </a:lnTo>
                              <a:lnTo>
                                <a:pt x="287790" y="532634"/>
                              </a:lnTo>
                              <a:lnTo>
                                <a:pt x="324961" y="309642"/>
                              </a:lnTo>
                              <a:cubicBezTo>
                                <a:pt x="326015" y="303393"/>
                                <a:pt x="331432" y="298821"/>
                                <a:pt x="337769" y="298821"/>
                              </a:cubicBezTo>
                              <a:cubicBezTo>
                                <a:pt x="344105" y="298821"/>
                                <a:pt x="349522" y="303393"/>
                                <a:pt x="350576" y="309642"/>
                              </a:cubicBezTo>
                              <a:lnTo>
                                <a:pt x="387747" y="532634"/>
                              </a:lnTo>
                              <a:lnTo>
                                <a:pt x="402115" y="532634"/>
                              </a:lnTo>
                              <a:lnTo>
                                <a:pt x="390305" y="272812"/>
                              </a:lnTo>
                              <a:lnTo>
                                <a:pt x="285233" y="272812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425" name="Freeform: Shape 424">
                          <a:extLst>
                            <a:ext uri="{FF2B5EF4-FFF2-40B4-BE49-F238E27FC236}">
                              <a16:creationId xmlns:a16="http://schemas.microsoft.com/office/drawing/2014/main" id="{6D603DDD-158E-4E4C-92DA-8345FB3EE8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65267" y="4615519"/>
                          <a:ext cx="181874" cy="532634"/>
                        </a:xfrm>
                        <a:custGeom>
                          <a:avLst/>
                          <a:gdLst>
                            <a:gd name="connsiteX0" fmla="*/ 90937 w 181874"/>
                            <a:gd name="connsiteY0" fmla="*/ 0 h 532634"/>
                            <a:gd name="connsiteX1" fmla="*/ 142902 w 181874"/>
                            <a:gd name="connsiteY1" fmla="*/ 0 h 532634"/>
                            <a:gd name="connsiteX2" fmla="*/ 170629 w 181874"/>
                            <a:gd name="connsiteY2" fmla="*/ 4364 h 532634"/>
                            <a:gd name="connsiteX3" fmla="*/ 181874 w 181874"/>
                            <a:gd name="connsiteY3" fmla="*/ 10024 h 532634"/>
                            <a:gd name="connsiteX4" fmla="*/ 181874 w 181874"/>
                            <a:gd name="connsiteY4" fmla="*/ 40131 h 532634"/>
                            <a:gd name="connsiteX5" fmla="*/ 162971 w 181874"/>
                            <a:gd name="connsiteY5" fmla="*/ 29389 h 532634"/>
                            <a:gd name="connsiteX6" fmla="*/ 129911 w 181874"/>
                            <a:gd name="connsiteY6" fmla="*/ 106530 h 532634"/>
                            <a:gd name="connsiteX7" fmla="*/ 129911 w 181874"/>
                            <a:gd name="connsiteY7" fmla="*/ 220848 h 532634"/>
                            <a:gd name="connsiteX8" fmla="*/ 181874 w 181874"/>
                            <a:gd name="connsiteY8" fmla="*/ 220848 h 532634"/>
                            <a:gd name="connsiteX9" fmla="*/ 181874 w 181874"/>
                            <a:gd name="connsiteY9" fmla="*/ 532634 h 532634"/>
                            <a:gd name="connsiteX10" fmla="*/ 155893 w 181874"/>
                            <a:gd name="connsiteY10" fmla="*/ 532634 h 532634"/>
                            <a:gd name="connsiteX11" fmla="*/ 143086 w 181874"/>
                            <a:gd name="connsiteY11" fmla="*/ 521786 h 532634"/>
                            <a:gd name="connsiteX12" fmla="*/ 116920 w 181874"/>
                            <a:gd name="connsiteY12" fmla="*/ 364828 h 532634"/>
                            <a:gd name="connsiteX13" fmla="*/ 90753 w 181874"/>
                            <a:gd name="connsiteY13" fmla="*/ 521786 h 532634"/>
                            <a:gd name="connsiteX14" fmla="*/ 77946 w 181874"/>
                            <a:gd name="connsiteY14" fmla="*/ 532634 h 532634"/>
                            <a:gd name="connsiteX15" fmla="*/ 38973 w 181874"/>
                            <a:gd name="connsiteY15" fmla="*/ 532634 h 532634"/>
                            <a:gd name="connsiteX16" fmla="*/ 29572 w 181874"/>
                            <a:gd name="connsiteY16" fmla="*/ 528625 h 532634"/>
                            <a:gd name="connsiteX17" fmla="*/ 25982 w 181874"/>
                            <a:gd name="connsiteY17" fmla="*/ 519060 h 532634"/>
                            <a:gd name="connsiteX18" fmla="*/ 38364 w 181874"/>
                            <a:gd name="connsiteY18" fmla="*/ 246830 h 532634"/>
                            <a:gd name="connsiteX19" fmla="*/ 25982 w 181874"/>
                            <a:gd name="connsiteY19" fmla="*/ 246830 h 532634"/>
                            <a:gd name="connsiteX20" fmla="*/ 0 w 181874"/>
                            <a:gd name="connsiteY20" fmla="*/ 220848 h 532634"/>
                            <a:gd name="connsiteX21" fmla="*/ 0 w 181874"/>
                            <a:gd name="connsiteY21" fmla="*/ 90938 h 532634"/>
                            <a:gd name="connsiteX22" fmla="*/ 90937 w 181874"/>
                            <a:gd name="connsiteY22" fmla="*/ 0 h 532634"/>
                            <a:gd name="connsiteX23" fmla="*/ 97642 w 181874"/>
                            <a:gd name="connsiteY23" fmla="*/ 25982 h 532634"/>
                            <a:gd name="connsiteX24" fmla="*/ 116920 w 181874"/>
                            <a:gd name="connsiteY24" fmla="*/ 70944 h 532634"/>
                            <a:gd name="connsiteX25" fmla="*/ 136197 w 181874"/>
                            <a:gd name="connsiteY25" fmla="*/ 25982 h 532634"/>
                            <a:gd name="connsiteX26" fmla="*/ 97642 w 181874"/>
                            <a:gd name="connsiteY26" fmla="*/ 25982 h 532634"/>
                            <a:gd name="connsiteX27" fmla="*/ 70880 w 181874"/>
                            <a:gd name="connsiteY27" fmla="*/ 29477 h 532634"/>
                            <a:gd name="connsiteX28" fmla="*/ 25982 w 181874"/>
                            <a:gd name="connsiteY28" fmla="*/ 90938 h 532634"/>
                            <a:gd name="connsiteX29" fmla="*/ 25982 w 181874"/>
                            <a:gd name="connsiteY29" fmla="*/ 220848 h 532634"/>
                            <a:gd name="connsiteX30" fmla="*/ 38973 w 181874"/>
                            <a:gd name="connsiteY30" fmla="*/ 220848 h 532634"/>
                            <a:gd name="connsiteX31" fmla="*/ 38973 w 181874"/>
                            <a:gd name="connsiteY31" fmla="*/ 90938 h 532634"/>
                            <a:gd name="connsiteX32" fmla="*/ 64955 w 181874"/>
                            <a:gd name="connsiteY32" fmla="*/ 90938 h 532634"/>
                            <a:gd name="connsiteX33" fmla="*/ 64955 w 181874"/>
                            <a:gd name="connsiteY33" fmla="*/ 220848 h 532634"/>
                            <a:gd name="connsiteX34" fmla="*/ 103929 w 181874"/>
                            <a:gd name="connsiteY34" fmla="*/ 220848 h 532634"/>
                            <a:gd name="connsiteX35" fmla="*/ 103929 w 181874"/>
                            <a:gd name="connsiteY35" fmla="*/ 106593 h 532634"/>
                            <a:gd name="connsiteX36" fmla="*/ 70880 w 181874"/>
                            <a:gd name="connsiteY36" fmla="*/ 29477 h 532634"/>
                            <a:gd name="connsiteX37" fmla="*/ 64384 w 181874"/>
                            <a:gd name="connsiteY37" fmla="*/ 246830 h 532634"/>
                            <a:gd name="connsiteX38" fmla="*/ 52561 w 181874"/>
                            <a:gd name="connsiteY38" fmla="*/ 506652 h 532634"/>
                            <a:gd name="connsiteX39" fmla="*/ 66941 w 181874"/>
                            <a:gd name="connsiteY39" fmla="*/ 506652 h 532634"/>
                            <a:gd name="connsiteX40" fmla="*/ 104113 w 181874"/>
                            <a:gd name="connsiteY40" fmla="*/ 283660 h 532634"/>
                            <a:gd name="connsiteX41" fmla="*/ 116920 w 181874"/>
                            <a:gd name="connsiteY41" fmla="*/ 272839 h 532634"/>
                            <a:gd name="connsiteX42" fmla="*/ 129727 w 181874"/>
                            <a:gd name="connsiteY42" fmla="*/ 283660 h 532634"/>
                            <a:gd name="connsiteX43" fmla="*/ 166898 w 181874"/>
                            <a:gd name="connsiteY43" fmla="*/ 506652 h 532634"/>
                            <a:gd name="connsiteX44" fmla="*/ 181279 w 181874"/>
                            <a:gd name="connsiteY44" fmla="*/ 506652 h 532634"/>
                            <a:gd name="connsiteX45" fmla="*/ 169455 w 181874"/>
                            <a:gd name="connsiteY45" fmla="*/ 246830 h 532634"/>
                            <a:gd name="connsiteX46" fmla="*/ 64384 w 181874"/>
                            <a:gd name="connsiteY46" fmla="*/ 246830 h 53263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</a:cxnLst>
                          <a:rect l="l" t="t" r="r" b="b"/>
                          <a:pathLst>
                            <a:path w="181874" h="532634">
                              <a:moveTo>
                                <a:pt x="90937" y="0"/>
                              </a:moveTo>
                              <a:lnTo>
                                <a:pt x="142902" y="0"/>
                              </a:lnTo>
                              <a:cubicBezTo>
                                <a:pt x="152372" y="10"/>
                                <a:pt x="161722" y="1499"/>
                                <a:pt x="170629" y="4364"/>
                              </a:cubicBezTo>
                              <a:lnTo>
                                <a:pt x="181874" y="10024"/>
                              </a:lnTo>
                              <a:lnTo>
                                <a:pt x="181874" y="40131"/>
                              </a:lnTo>
                              <a:lnTo>
                                <a:pt x="162971" y="29389"/>
                              </a:lnTo>
                              <a:lnTo>
                                <a:pt x="129911" y="106530"/>
                              </a:lnTo>
                              <a:lnTo>
                                <a:pt x="129911" y="220848"/>
                              </a:lnTo>
                              <a:lnTo>
                                <a:pt x="181874" y="220848"/>
                              </a:lnTo>
                              <a:lnTo>
                                <a:pt x="181874" y="532634"/>
                              </a:lnTo>
                              <a:lnTo>
                                <a:pt x="155893" y="532634"/>
                              </a:lnTo>
                              <a:cubicBezTo>
                                <a:pt x="149550" y="532634"/>
                                <a:pt x="144132" y="528048"/>
                                <a:pt x="143086" y="521786"/>
                              </a:cubicBezTo>
                              <a:lnTo>
                                <a:pt x="116920" y="364828"/>
                              </a:lnTo>
                              <a:lnTo>
                                <a:pt x="90753" y="521786"/>
                              </a:lnTo>
                              <a:cubicBezTo>
                                <a:pt x="89707" y="528048"/>
                                <a:pt x="84290" y="532634"/>
                                <a:pt x="77946" y="532634"/>
                              </a:cubicBezTo>
                              <a:lnTo>
                                <a:pt x="38973" y="532634"/>
                              </a:lnTo>
                              <a:cubicBezTo>
                                <a:pt x="35421" y="532640"/>
                                <a:pt x="32027" y="531187"/>
                                <a:pt x="29572" y="528625"/>
                              </a:cubicBezTo>
                              <a:cubicBezTo>
                                <a:pt x="27118" y="526062"/>
                                <a:pt x="25823" y="522605"/>
                                <a:pt x="25982" y="519060"/>
                              </a:cubicBezTo>
                              <a:lnTo>
                                <a:pt x="38364" y="246830"/>
                              </a:lnTo>
                              <a:lnTo>
                                <a:pt x="25982" y="246830"/>
                              </a:lnTo>
                              <a:cubicBezTo>
                                <a:pt x="11634" y="246830"/>
                                <a:pt x="0" y="235197"/>
                                <a:pt x="0" y="220848"/>
                              </a:cubicBezTo>
                              <a:lnTo>
                                <a:pt x="0" y="90938"/>
                              </a:lnTo>
                              <a:cubicBezTo>
                                <a:pt x="57" y="40737"/>
                                <a:pt x="40737" y="57"/>
                                <a:pt x="90937" y="0"/>
                              </a:cubicBezTo>
                              <a:close/>
                              <a:moveTo>
                                <a:pt x="97642" y="25982"/>
                              </a:moveTo>
                              <a:lnTo>
                                <a:pt x="116920" y="70944"/>
                              </a:lnTo>
                              <a:lnTo>
                                <a:pt x="136197" y="25982"/>
                              </a:lnTo>
                              <a:lnTo>
                                <a:pt x="97642" y="25982"/>
                              </a:lnTo>
                              <a:close/>
                              <a:moveTo>
                                <a:pt x="70880" y="29477"/>
                              </a:moveTo>
                              <a:cubicBezTo>
                                <a:pt x="44194" y="38098"/>
                                <a:pt x="26077" y="62893"/>
                                <a:pt x="25982" y="90938"/>
                              </a:cubicBezTo>
                              <a:lnTo>
                                <a:pt x="25982" y="220848"/>
                              </a:lnTo>
                              <a:lnTo>
                                <a:pt x="38973" y="220848"/>
                              </a:lnTo>
                              <a:lnTo>
                                <a:pt x="38973" y="90938"/>
                              </a:lnTo>
                              <a:lnTo>
                                <a:pt x="64955" y="90938"/>
                              </a:lnTo>
                              <a:lnTo>
                                <a:pt x="64955" y="220848"/>
                              </a:lnTo>
                              <a:lnTo>
                                <a:pt x="103929" y="220848"/>
                              </a:lnTo>
                              <a:lnTo>
                                <a:pt x="103929" y="106593"/>
                              </a:lnTo>
                              <a:lnTo>
                                <a:pt x="70880" y="29477"/>
                              </a:lnTo>
                              <a:close/>
                              <a:moveTo>
                                <a:pt x="64384" y="246830"/>
                              </a:moveTo>
                              <a:lnTo>
                                <a:pt x="52561" y="506652"/>
                              </a:lnTo>
                              <a:lnTo>
                                <a:pt x="66941" y="506652"/>
                              </a:lnTo>
                              <a:lnTo>
                                <a:pt x="104113" y="283660"/>
                              </a:lnTo>
                              <a:cubicBezTo>
                                <a:pt x="105165" y="277411"/>
                                <a:pt x="110583" y="272839"/>
                                <a:pt x="116920" y="272839"/>
                              </a:cubicBezTo>
                              <a:cubicBezTo>
                                <a:pt x="123256" y="272839"/>
                                <a:pt x="128674" y="277411"/>
                                <a:pt x="129727" y="283660"/>
                              </a:cubicBezTo>
                              <a:lnTo>
                                <a:pt x="166898" y="506652"/>
                              </a:lnTo>
                              <a:lnTo>
                                <a:pt x="181279" y="506652"/>
                              </a:lnTo>
                              <a:lnTo>
                                <a:pt x="169455" y="246830"/>
                              </a:lnTo>
                              <a:lnTo>
                                <a:pt x="64384" y="24683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409" name="Group 408">
                        <a:extLst>
                          <a:ext uri="{FF2B5EF4-FFF2-40B4-BE49-F238E27FC236}">
                            <a16:creationId xmlns:a16="http://schemas.microsoft.com/office/drawing/2014/main" id="{1AA05F01-1434-47EC-B11D-CF20675E8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8591799" y="4385249"/>
                        <a:ext cx="222270" cy="278980"/>
                        <a:chOff x="5764071" y="1754878"/>
                        <a:chExt cx="3885447" cy="4876809"/>
                      </a:xfr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p:grpSpPr>
                    <p:grpSp>
                      <p:nvGrpSpPr>
                        <p:cNvPr id="410" name="Group 409">
                          <a:extLst>
                            <a:ext uri="{FF2B5EF4-FFF2-40B4-BE49-F238E27FC236}">
                              <a16:creationId xmlns:a16="http://schemas.microsoft.com/office/drawing/2014/main" id="{7E6FAF37-5545-4ADC-963F-7B0FDC3072F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6225773" y="1896005"/>
                          <a:ext cx="3277011" cy="4735682"/>
                          <a:chOff x="6225776" y="1896008"/>
                          <a:chExt cx="3277011" cy="4735676"/>
                        </a:xfrm>
                        <a:grpFill/>
                      </p:grpSpPr>
                      <p:sp>
                        <p:nvSpPr>
                          <p:cNvPr id="412" name="Circle: Hollow 411">
                            <a:extLst>
                              <a:ext uri="{FF2B5EF4-FFF2-40B4-BE49-F238E27FC236}">
                                <a16:creationId xmlns:a16="http://schemas.microsoft.com/office/drawing/2014/main" id="{5E2C58DA-4238-4931-8597-9F488E1B146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6225776" y="2213067"/>
                            <a:ext cx="2959966" cy="2959965"/>
                          </a:xfrm>
                          <a:prstGeom prst="donut">
                            <a:avLst>
                              <a:gd name="adj" fmla="val 11889"/>
                            </a:avLst>
                          </a:prstGeom>
                          <a:solidFill>
                            <a:srgbClr val="2688AA"/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13" name="Freeform: Shape 412">
                            <a:extLst>
                              <a:ext uri="{FF2B5EF4-FFF2-40B4-BE49-F238E27FC236}">
                                <a16:creationId xmlns:a16="http://schemas.microsoft.com/office/drawing/2014/main" id="{A8455E9C-81A5-4C4C-B70B-862FE41C82C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046965" y="5901366"/>
                            <a:ext cx="1317723" cy="145119"/>
                          </a:xfrm>
                          <a:custGeom>
                            <a:avLst/>
                            <a:gdLst>
                              <a:gd name="connsiteX0" fmla="*/ 1245165 w 1317726"/>
                              <a:gd name="connsiteY0" fmla="*/ 145123 h 145122"/>
                              <a:gd name="connsiteX1" fmla="*/ 72561 w 1317726"/>
                              <a:gd name="connsiteY1" fmla="*/ 145123 h 145122"/>
                              <a:gd name="connsiteX2" fmla="*/ 0 w 1317726"/>
                              <a:gd name="connsiteY2" fmla="*/ 72562 h 145122"/>
                              <a:gd name="connsiteX3" fmla="*/ 72561 w 1317726"/>
                              <a:gd name="connsiteY3" fmla="*/ 0 h 145122"/>
                              <a:gd name="connsiteX4" fmla="*/ 1245165 w 1317726"/>
                              <a:gd name="connsiteY4" fmla="*/ 0 h 145122"/>
                              <a:gd name="connsiteX5" fmla="*/ 1317727 w 1317726"/>
                              <a:gd name="connsiteY5" fmla="*/ 72562 h 145122"/>
                              <a:gd name="connsiteX6" fmla="*/ 1245165 w 1317726"/>
                              <a:gd name="connsiteY6" fmla="*/ 145123 h 14512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1317726" h="145122">
                                <a:moveTo>
                                  <a:pt x="1245165" y="145123"/>
                                </a:moveTo>
                                <a:lnTo>
                                  <a:pt x="72561" y="145123"/>
                                </a:lnTo>
                                <a:cubicBezTo>
                                  <a:pt x="32480" y="145123"/>
                                  <a:pt x="0" y="112633"/>
                                  <a:pt x="0" y="72562"/>
                                </a:cubicBezTo>
                                <a:cubicBezTo>
                                  <a:pt x="0" y="32490"/>
                                  <a:pt x="32480" y="0"/>
                                  <a:pt x="72561" y="0"/>
                                </a:cubicBezTo>
                                <a:lnTo>
                                  <a:pt x="1245165" y="0"/>
                                </a:lnTo>
                                <a:cubicBezTo>
                                  <a:pt x="1285246" y="0"/>
                                  <a:pt x="1317727" y="32490"/>
                                  <a:pt x="1317727" y="72562"/>
                                </a:cubicBezTo>
                                <a:cubicBezTo>
                                  <a:pt x="1317727" y="112633"/>
                                  <a:pt x="1285246" y="145123"/>
                                  <a:pt x="1245165" y="145123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14" name="Freeform: Shape 413">
                            <a:extLst>
                              <a:ext uri="{FF2B5EF4-FFF2-40B4-BE49-F238E27FC236}">
                                <a16:creationId xmlns:a16="http://schemas.microsoft.com/office/drawing/2014/main" id="{E0B90D6F-4C0A-47A9-A702-4ABA72F3B6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6778214" y="5258132"/>
                            <a:ext cx="341260" cy="1373552"/>
                          </a:xfrm>
                          <a:custGeom>
                            <a:avLst/>
                            <a:gdLst>
                              <a:gd name="connsiteX0" fmla="*/ 0 w 341261"/>
                              <a:gd name="connsiteY0" fmla="*/ 0 h 1373552"/>
                              <a:gd name="connsiteX1" fmla="*/ 0 w 341261"/>
                              <a:gd name="connsiteY1" fmla="*/ 1202922 h 1373552"/>
                              <a:gd name="connsiteX2" fmla="*/ 170631 w 341261"/>
                              <a:gd name="connsiteY2" fmla="*/ 1373553 h 1373552"/>
                              <a:gd name="connsiteX3" fmla="*/ 341262 w 341261"/>
                              <a:gd name="connsiteY3" fmla="*/ 1202922 h 1373552"/>
                              <a:gd name="connsiteX4" fmla="*/ 341262 w 341261"/>
                              <a:gd name="connsiteY4" fmla="*/ 152133 h 1373552"/>
                              <a:gd name="connsiteX5" fmla="*/ 0 w 341261"/>
                              <a:gd name="connsiteY5" fmla="*/ 0 h 137355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41261" h="1373552">
                                <a:moveTo>
                                  <a:pt x="0" y="0"/>
                                </a:moveTo>
                                <a:lnTo>
                                  <a:pt x="0" y="1202922"/>
                                </a:lnTo>
                                <a:cubicBezTo>
                                  <a:pt x="0" y="1297162"/>
                                  <a:pt x="76391" y="1373553"/>
                                  <a:pt x="170631" y="1373553"/>
                                </a:cubicBezTo>
                                <a:cubicBezTo>
                                  <a:pt x="264871" y="1373553"/>
                                  <a:pt x="341262" y="1297162"/>
                                  <a:pt x="341262" y="1202922"/>
                                </a:cubicBezTo>
                                <a:lnTo>
                                  <a:pt x="341262" y="152133"/>
                                </a:lnTo>
                                <a:cubicBezTo>
                                  <a:pt x="221714" y="112671"/>
                                  <a:pt x="107490" y="61560"/>
                                  <a:pt x="0" y="0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15" name="Freeform: Shape 414">
                            <a:extLst>
                              <a:ext uri="{FF2B5EF4-FFF2-40B4-BE49-F238E27FC236}">
                                <a16:creationId xmlns:a16="http://schemas.microsoft.com/office/drawing/2014/main" id="{6CC585AA-E635-43D1-A0DC-B01763F1B1E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8292071" y="5258132"/>
                            <a:ext cx="341260" cy="1373552"/>
                          </a:xfrm>
                          <a:custGeom>
                            <a:avLst/>
                            <a:gdLst>
                              <a:gd name="connsiteX0" fmla="*/ 0 w 341261"/>
                              <a:gd name="connsiteY0" fmla="*/ 152133 h 1373552"/>
                              <a:gd name="connsiteX1" fmla="*/ 0 w 341261"/>
                              <a:gd name="connsiteY1" fmla="*/ 1202922 h 1373552"/>
                              <a:gd name="connsiteX2" fmla="*/ 170631 w 341261"/>
                              <a:gd name="connsiteY2" fmla="*/ 1373553 h 1373552"/>
                              <a:gd name="connsiteX3" fmla="*/ 341262 w 341261"/>
                              <a:gd name="connsiteY3" fmla="*/ 1202922 h 1373552"/>
                              <a:gd name="connsiteX4" fmla="*/ 341262 w 341261"/>
                              <a:gd name="connsiteY4" fmla="*/ 0 h 1373552"/>
                              <a:gd name="connsiteX5" fmla="*/ 0 w 341261"/>
                              <a:gd name="connsiteY5" fmla="*/ 152133 h 137355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41261" h="1373552">
                                <a:moveTo>
                                  <a:pt x="0" y="152133"/>
                                </a:moveTo>
                                <a:lnTo>
                                  <a:pt x="0" y="1202922"/>
                                </a:lnTo>
                                <a:cubicBezTo>
                                  <a:pt x="0" y="1297162"/>
                                  <a:pt x="76391" y="1373553"/>
                                  <a:pt x="170631" y="1373553"/>
                                </a:cubicBezTo>
                                <a:cubicBezTo>
                                  <a:pt x="264871" y="1373553"/>
                                  <a:pt x="341262" y="1297162"/>
                                  <a:pt x="341262" y="1202922"/>
                                </a:cubicBezTo>
                                <a:lnTo>
                                  <a:pt x="341262" y="0"/>
                                </a:lnTo>
                                <a:cubicBezTo>
                                  <a:pt x="233763" y="61560"/>
                                  <a:pt x="119529" y="112671"/>
                                  <a:pt x="0" y="152133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16" name="Freeform: Shape 415">
                            <a:extLst>
                              <a:ext uri="{FF2B5EF4-FFF2-40B4-BE49-F238E27FC236}">
                                <a16:creationId xmlns:a16="http://schemas.microsoft.com/office/drawing/2014/main" id="{2B75E847-99C7-4661-ADEA-D3CE5A6522E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407715" y="3395005"/>
                            <a:ext cx="596095" cy="596095"/>
                          </a:xfrm>
                          <a:custGeom>
                            <a:avLst/>
                            <a:gdLst>
                              <a:gd name="connsiteX0" fmla="*/ 596094 w 596093"/>
                              <a:gd name="connsiteY0" fmla="*/ 298047 h 596093"/>
                              <a:gd name="connsiteX1" fmla="*/ 298047 w 596093"/>
                              <a:gd name="connsiteY1" fmla="*/ 596094 h 596093"/>
                              <a:gd name="connsiteX2" fmla="*/ 0 w 596093"/>
                              <a:gd name="connsiteY2" fmla="*/ 298047 h 596093"/>
                              <a:gd name="connsiteX3" fmla="*/ 298047 w 596093"/>
                              <a:gd name="connsiteY3" fmla="*/ 0 h 596093"/>
                              <a:gd name="connsiteX4" fmla="*/ 596094 w 596093"/>
                              <a:gd name="connsiteY4" fmla="*/ 298047 h 59609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96093" h="596093">
                                <a:moveTo>
                                  <a:pt x="596094" y="298047"/>
                                </a:moveTo>
                                <a:cubicBezTo>
                                  <a:pt x="596094" y="462653"/>
                                  <a:pt x="462654" y="596094"/>
                                  <a:pt x="298047" y="596094"/>
                                </a:cubicBezTo>
                                <a:cubicBezTo>
                                  <a:pt x="133440" y="596094"/>
                                  <a:pt x="0" y="462653"/>
                                  <a:pt x="0" y="298047"/>
                                </a:cubicBezTo>
                                <a:cubicBezTo>
                                  <a:pt x="0" y="133440"/>
                                  <a:pt x="133440" y="0"/>
                                  <a:pt x="298047" y="0"/>
                                </a:cubicBezTo>
                                <a:cubicBezTo>
                                  <a:pt x="462654" y="0"/>
                                  <a:pt x="596094" y="133440"/>
                                  <a:pt x="596094" y="2980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17" name="Freeform: Shape 416">
                            <a:extLst>
                              <a:ext uri="{FF2B5EF4-FFF2-40B4-BE49-F238E27FC236}">
                                <a16:creationId xmlns:a16="http://schemas.microsoft.com/office/drawing/2014/main" id="{933416F1-7DBE-4F56-8007-A2D8496F09E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8832575" y="2216352"/>
                            <a:ext cx="670212" cy="459306"/>
                          </a:xfrm>
                          <a:custGeom>
                            <a:avLst/>
                            <a:gdLst>
                              <a:gd name="connsiteX0" fmla="*/ 349863 w 670209"/>
                              <a:gd name="connsiteY0" fmla="*/ 0 h 459303"/>
                              <a:gd name="connsiteX1" fmla="*/ 649119 w 670209"/>
                              <a:gd name="connsiteY1" fmla="*/ 98250 h 459303"/>
                              <a:gd name="connsiteX2" fmla="*/ 661226 w 670209"/>
                              <a:gd name="connsiteY2" fmla="*/ 149009 h 459303"/>
                              <a:gd name="connsiteX3" fmla="*/ 359902 w 670209"/>
                              <a:gd name="connsiteY3" fmla="*/ 450332 h 459303"/>
                              <a:gd name="connsiteX4" fmla="*/ 328689 w 670209"/>
                              <a:gd name="connsiteY4" fmla="*/ 457772 h 459303"/>
                              <a:gd name="connsiteX5" fmla="*/ 0 w 670209"/>
                              <a:gd name="connsiteY5" fmla="*/ 349853 h 459303"/>
                              <a:gd name="connsiteX6" fmla="*/ 349863 w 670209"/>
                              <a:gd name="connsiteY6" fmla="*/ 0 h 45930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670209" h="459303">
                                <a:moveTo>
                                  <a:pt x="349863" y="0"/>
                                </a:moveTo>
                                <a:lnTo>
                                  <a:pt x="649119" y="98250"/>
                                </a:lnTo>
                                <a:cubicBezTo>
                                  <a:pt x="670808" y="105375"/>
                                  <a:pt x="677371" y="132864"/>
                                  <a:pt x="661226" y="149009"/>
                                </a:cubicBezTo>
                                <a:lnTo>
                                  <a:pt x="359902" y="450332"/>
                                </a:lnTo>
                                <a:cubicBezTo>
                                  <a:pt x="351739" y="458495"/>
                                  <a:pt x="339662" y="461381"/>
                                  <a:pt x="328689" y="457772"/>
                                </a:cubicBezTo>
                                <a:lnTo>
                                  <a:pt x="0" y="349853"/>
                                </a:lnTo>
                                <a:lnTo>
                                  <a:pt x="349863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688AA"/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18" name="Freeform: Shape 417">
                            <a:extLst>
                              <a:ext uri="{FF2B5EF4-FFF2-40B4-BE49-F238E27FC236}">
                                <a16:creationId xmlns:a16="http://schemas.microsoft.com/office/drawing/2014/main" id="{1240FEBB-03B3-49DD-9503-E2B68792271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8723130" y="1896008"/>
                            <a:ext cx="459299" cy="670212"/>
                          </a:xfrm>
                          <a:custGeom>
                            <a:avLst/>
                            <a:gdLst>
                              <a:gd name="connsiteX0" fmla="*/ 361058 w 459299"/>
                              <a:gd name="connsiteY0" fmla="*/ 21091 h 670209"/>
                              <a:gd name="connsiteX1" fmla="*/ 459299 w 459299"/>
                              <a:gd name="connsiteY1" fmla="*/ 320347 h 670209"/>
                              <a:gd name="connsiteX2" fmla="*/ 109436 w 459299"/>
                              <a:gd name="connsiteY2" fmla="*/ 670210 h 670209"/>
                              <a:gd name="connsiteX3" fmla="*/ 1528 w 459299"/>
                              <a:gd name="connsiteY3" fmla="*/ 341521 h 670209"/>
                              <a:gd name="connsiteX4" fmla="*/ 8967 w 459299"/>
                              <a:gd name="connsiteY4" fmla="*/ 310308 h 670209"/>
                              <a:gd name="connsiteX5" fmla="*/ 310300 w 459299"/>
                              <a:gd name="connsiteY5" fmla="*/ 8984 h 670209"/>
                              <a:gd name="connsiteX6" fmla="*/ 361058 w 459299"/>
                              <a:gd name="connsiteY6" fmla="*/ 21091 h 67020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459299" h="670209">
                                <a:moveTo>
                                  <a:pt x="361058" y="21091"/>
                                </a:moveTo>
                                <a:lnTo>
                                  <a:pt x="459299" y="320347"/>
                                </a:lnTo>
                                <a:lnTo>
                                  <a:pt x="109436" y="670210"/>
                                </a:lnTo>
                                <a:lnTo>
                                  <a:pt x="1528" y="341521"/>
                                </a:lnTo>
                                <a:cubicBezTo>
                                  <a:pt x="-2073" y="330539"/>
                                  <a:pt x="804" y="318480"/>
                                  <a:pt x="8967" y="310308"/>
                                </a:cubicBezTo>
                                <a:lnTo>
                                  <a:pt x="310300" y="8984"/>
                                </a:lnTo>
                                <a:cubicBezTo>
                                  <a:pt x="326435" y="-7161"/>
                                  <a:pt x="353943" y="-598"/>
                                  <a:pt x="361058" y="21091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2688AA"/>
                          </a:solidFill>
                          <a:ln w="9525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  <p:sp>
                      <p:nvSpPr>
                        <p:cNvPr id="411" name="Freeform: Shape 410">
                          <a:extLst>
                            <a:ext uri="{FF2B5EF4-FFF2-40B4-BE49-F238E27FC236}">
                              <a16:creationId xmlns:a16="http://schemas.microsoft.com/office/drawing/2014/main" id="{F0659A67-9101-4380-BC3D-F7C8D399D2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764071" y="1754878"/>
                          <a:ext cx="3885447" cy="3879911"/>
                        </a:xfrm>
                        <a:custGeom>
                          <a:avLst/>
                          <a:gdLst>
                            <a:gd name="connsiteX0" fmla="*/ 3883552 w 3885447"/>
                            <a:gd name="connsiteY0" fmla="*/ 1843622 h 3879914"/>
                            <a:gd name="connsiteX1" fmla="*/ 3567227 w 3885447"/>
                            <a:gd name="connsiteY1" fmla="*/ 875682 h 3879914"/>
                            <a:gd name="connsiteX2" fmla="*/ 3781111 w 3885447"/>
                            <a:gd name="connsiteY2" fmla="*/ 661798 h 3879914"/>
                            <a:gd name="connsiteX3" fmla="*/ 3808514 w 3885447"/>
                            <a:gd name="connsiteY3" fmla="*/ 564900 h 3879914"/>
                            <a:gd name="connsiteX4" fmla="*/ 3740325 w 3885447"/>
                            <a:gd name="connsiteY4" fmla="*/ 490786 h 3879914"/>
                            <a:gd name="connsiteX5" fmla="*/ 3538109 w 3885447"/>
                            <a:gd name="connsiteY5" fmla="*/ 424397 h 3879914"/>
                            <a:gd name="connsiteX6" fmla="*/ 3517678 w 3885447"/>
                            <a:gd name="connsiteY6" fmla="*/ 362236 h 3879914"/>
                            <a:gd name="connsiteX7" fmla="*/ 3455508 w 3885447"/>
                            <a:gd name="connsiteY7" fmla="*/ 341796 h 3879914"/>
                            <a:gd name="connsiteX8" fmla="*/ 3389119 w 3885447"/>
                            <a:gd name="connsiteY8" fmla="*/ 139571 h 3879914"/>
                            <a:gd name="connsiteX9" fmla="*/ 3389119 w 3885447"/>
                            <a:gd name="connsiteY9" fmla="*/ 139571 h 3879914"/>
                            <a:gd name="connsiteX10" fmla="*/ 3315014 w 3885447"/>
                            <a:gd name="connsiteY10" fmla="*/ 71381 h 3879914"/>
                            <a:gd name="connsiteX11" fmla="*/ 3218107 w 3885447"/>
                            <a:gd name="connsiteY11" fmla="*/ 98784 h 3879914"/>
                            <a:gd name="connsiteX12" fmla="*/ 3004214 w 3885447"/>
                            <a:gd name="connsiteY12" fmla="*/ 312706 h 3879914"/>
                            <a:gd name="connsiteX13" fmla="*/ 2062772 w 3885447"/>
                            <a:gd name="connsiteY13" fmla="*/ 134 h 3879914"/>
                            <a:gd name="connsiteX14" fmla="*/ 1985896 w 3885447"/>
                            <a:gd name="connsiteY14" fmla="*/ 68095 h 3879914"/>
                            <a:gd name="connsiteX15" fmla="*/ 2053847 w 3885447"/>
                            <a:gd name="connsiteY15" fmla="*/ 144981 h 3879914"/>
                            <a:gd name="connsiteX16" fmla="*/ 2901668 w 3885447"/>
                            <a:gd name="connsiteY16" fmla="*/ 419282 h 3879914"/>
                            <a:gd name="connsiteX17" fmla="*/ 2901525 w 3885447"/>
                            <a:gd name="connsiteY17" fmla="*/ 419520 h 3879914"/>
                            <a:gd name="connsiteX18" fmla="*/ 2900287 w 3885447"/>
                            <a:gd name="connsiteY18" fmla="*/ 421596 h 3879914"/>
                            <a:gd name="connsiteX19" fmla="*/ 2900125 w 3885447"/>
                            <a:gd name="connsiteY19" fmla="*/ 421882 h 3879914"/>
                            <a:gd name="connsiteX20" fmla="*/ 2898981 w 3885447"/>
                            <a:gd name="connsiteY20" fmla="*/ 423930 h 3879914"/>
                            <a:gd name="connsiteX21" fmla="*/ 2898839 w 3885447"/>
                            <a:gd name="connsiteY21" fmla="*/ 424197 h 3879914"/>
                            <a:gd name="connsiteX22" fmla="*/ 2897648 w 3885447"/>
                            <a:gd name="connsiteY22" fmla="*/ 426473 h 3879914"/>
                            <a:gd name="connsiteX23" fmla="*/ 2897515 w 3885447"/>
                            <a:gd name="connsiteY23" fmla="*/ 426740 h 3879914"/>
                            <a:gd name="connsiteX24" fmla="*/ 2895248 w 3885447"/>
                            <a:gd name="connsiteY24" fmla="*/ 431521 h 3879914"/>
                            <a:gd name="connsiteX25" fmla="*/ 2895181 w 3885447"/>
                            <a:gd name="connsiteY25" fmla="*/ 431674 h 3879914"/>
                            <a:gd name="connsiteX26" fmla="*/ 2893143 w 3885447"/>
                            <a:gd name="connsiteY26" fmla="*/ 436665 h 3879914"/>
                            <a:gd name="connsiteX27" fmla="*/ 2893105 w 3885447"/>
                            <a:gd name="connsiteY27" fmla="*/ 436760 h 3879914"/>
                            <a:gd name="connsiteX28" fmla="*/ 2889133 w 3885447"/>
                            <a:gd name="connsiteY28" fmla="*/ 449924 h 3879914"/>
                            <a:gd name="connsiteX29" fmla="*/ 2889133 w 3885447"/>
                            <a:gd name="connsiteY29" fmla="*/ 449933 h 3879914"/>
                            <a:gd name="connsiteX30" fmla="*/ 2888047 w 3885447"/>
                            <a:gd name="connsiteY30" fmla="*/ 455334 h 3879914"/>
                            <a:gd name="connsiteX31" fmla="*/ 2888037 w 3885447"/>
                            <a:gd name="connsiteY31" fmla="*/ 455362 h 3879914"/>
                            <a:gd name="connsiteX32" fmla="*/ 2886961 w 3885447"/>
                            <a:gd name="connsiteY32" fmla="*/ 463497 h 3879914"/>
                            <a:gd name="connsiteX33" fmla="*/ 2886942 w 3885447"/>
                            <a:gd name="connsiteY33" fmla="*/ 463668 h 3879914"/>
                            <a:gd name="connsiteX34" fmla="*/ 2886599 w 3885447"/>
                            <a:gd name="connsiteY34" fmla="*/ 468964 h 3879914"/>
                            <a:gd name="connsiteX35" fmla="*/ 2886589 w 3885447"/>
                            <a:gd name="connsiteY35" fmla="*/ 469231 h 3879914"/>
                            <a:gd name="connsiteX36" fmla="*/ 2886542 w 3885447"/>
                            <a:gd name="connsiteY36" fmla="*/ 474479 h 3879914"/>
                            <a:gd name="connsiteX37" fmla="*/ 2886542 w 3885447"/>
                            <a:gd name="connsiteY37" fmla="*/ 474793 h 3879914"/>
                            <a:gd name="connsiteX38" fmla="*/ 2886618 w 3885447"/>
                            <a:gd name="connsiteY38" fmla="*/ 477365 h 3879914"/>
                            <a:gd name="connsiteX39" fmla="*/ 2886627 w 3885447"/>
                            <a:gd name="connsiteY39" fmla="*/ 477641 h 3879914"/>
                            <a:gd name="connsiteX40" fmla="*/ 2886771 w 3885447"/>
                            <a:gd name="connsiteY40" fmla="*/ 480099 h 3879914"/>
                            <a:gd name="connsiteX41" fmla="*/ 2886780 w 3885447"/>
                            <a:gd name="connsiteY41" fmla="*/ 480308 h 3879914"/>
                            <a:gd name="connsiteX42" fmla="*/ 2886999 w 3885447"/>
                            <a:gd name="connsiteY42" fmla="*/ 482852 h 3879914"/>
                            <a:gd name="connsiteX43" fmla="*/ 2887037 w 3885447"/>
                            <a:gd name="connsiteY43" fmla="*/ 483271 h 3879914"/>
                            <a:gd name="connsiteX44" fmla="*/ 2887685 w 3885447"/>
                            <a:gd name="connsiteY44" fmla="*/ 488357 h 3879914"/>
                            <a:gd name="connsiteX45" fmla="*/ 2887761 w 3885447"/>
                            <a:gd name="connsiteY45" fmla="*/ 488862 h 3879914"/>
                            <a:gd name="connsiteX46" fmla="*/ 2888180 w 3885447"/>
                            <a:gd name="connsiteY46" fmla="*/ 491357 h 3879914"/>
                            <a:gd name="connsiteX47" fmla="*/ 2888228 w 3885447"/>
                            <a:gd name="connsiteY47" fmla="*/ 491605 h 3879914"/>
                            <a:gd name="connsiteX48" fmla="*/ 2888685 w 3885447"/>
                            <a:gd name="connsiteY48" fmla="*/ 493901 h 3879914"/>
                            <a:gd name="connsiteX49" fmla="*/ 2888780 w 3885447"/>
                            <a:gd name="connsiteY49" fmla="*/ 494396 h 3879914"/>
                            <a:gd name="connsiteX50" fmla="*/ 2889323 w 3885447"/>
                            <a:gd name="connsiteY50" fmla="*/ 496806 h 3879914"/>
                            <a:gd name="connsiteX51" fmla="*/ 2889447 w 3885447"/>
                            <a:gd name="connsiteY51" fmla="*/ 497339 h 3879914"/>
                            <a:gd name="connsiteX52" fmla="*/ 2889990 w 3885447"/>
                            <a:gd name="connsiteY52" fmla="*/ 499463 h 3879914"/>
                            <a:gd name="connsiteX53" fmla="*/ 2890095 w 3885447"/>
                            <a:gd name="connsiteY53" fmla="*/ 499882 h 3879914"/>
                            <a:gd name="connsiteX54" fmla="*/ 2890771 w 3885447"/>
                            <a:gd name="connsiteY54" fmla="*/ 502263 h 3879914"/>
                            <a:gd name="connsiteX55" fmla="*/ 2890942 w 3885447"/>
                            <a:gd name="connsiteY55" fmla="*/ 502844 h 3879914"/>
                            <a:gd name="connsiteX56" fmla="*/ 2891705 w 3885447"/>
                            <a:gd name="connsiteY56" fmla="*/ 505283 h 3879914"/>
                            <a:gd name="connsiteX57" fmla="*/ 2984926 w 3885447"/>
                            <a:gd name="connsiteY57" fmla="*/ 789233 h 3879914"/>
                            <a:gd name="connsiteX58" fmla="*/ 1941757 w 3885447"/>
                            <a:gd name="connsiteY58" fmla="*/ 385601 h 3879914"/>
                            <a:gd name="connsiteX59" fmla="*/ 389211 w 3885447"/>
                            <a:gd name="connsiteY59" fmla="*/ 1938148 h 3879914"/>
                            <a:gd name="connsiteX60" fmla="*/ 1941757 w 3885447"/>
                            <a:gd name="connsiteY60" fmla="*/ 3490704 h 3879914"/>
                            <a:gd name="connsiteX61" fmla="*/ 3494303 w 3885447"/>
                            <a:gd name="connsiteY61" fmla="*/ 1938148 h 3879914"/>
                            <a:gd name="connsiteX62" fmla="*/ 3090672 w 3885447"/>
                            <a:gd name="connsiteY62" fmla="*/ 894979 h 3879914"/>
                            <a:gd name="connsiteX63" fmla="*/ 3374612 w 3885447"/>
                            <a:gd name="connsiteY63" fmla="*/ 988200 h 3879914"/>
                            <a:gd name="connsiteX64" fmla="*/ 3377155 w 3885447"/>
                            <a:gd name="connsiteY64" fmla="*/ 988991 h 3879914"/>
                            <a:gd name="connsiteX65" fmla="*/ 3377651 w 3885447"/>
                            <a:gd name="connsiteY65" fmla="*/ 989134 h 3879914"/>
                            <a:gd name="connsiteX66" fmla="*/ 3379994 w 3885447"/>
                            <a:gd name="connsiteY66" fmla="*/ 989801 h 3879914"/>
                            <a:gd name="connsiteX67" fmla="*/ 3380194 w 3885447"/>
                            <a:gd name="connsiteY67" fmla="*/ 989858 h 3879914"/>
                            <a:gd name="connsiteX68" fmla="*/ 3385623 w 3885447"/>
                            <a:gd name="connsiteY68" fmla="*/ 991153 h 3879914"/>
                            <a:gd name="connsiteX69" fmla="*/ 3385757 w 3885447"/>
                            <a:gd name="connsiteY69" fmla="*/ 991182 h 3879914"/>
                            <a:gd name="connsiteX70" fmla="*/ 3407007 w 3885447"/>
                            <a:gd name="connsiteY70" fmla="*/ 993401 h 3879914"/>
                            <a:gd name="connsiteX71" fmla="*/ 3407912 w 3885447"/>
                            <a:gd name="connsiteY71" fmla="*/ 993392 h 3879914"/>
                            <a:gd name="connsiteX72" fmla="*/ 3408179 w 3885447"/>
                            <a:gd name="connsiteY72" fmla="*/ 993392 h 3879914"/>
                            <a:gd name="connsiteX73" fmla="*/ 3410655 w 3885447"/>
                            <a:gd name="connsiteY73" fmla="*/ 993334 h 3879914"/>
                            <a:gd name="connsiteX74" fmla="*/ 3410950 w 3885447"/>
                            <a:gd name="connsiteY74" fmla="*/ 993325 h 3879914"/>
                            <a:gd name="connsiteX75" fmla="*/ 3413360 w 3885447"/>
                            <a:gd name="connsiteY75" fmla="*/ 993201 h 3879914"/>
                            <a:gd name="connsiteX76" fmla="*/ 3413722 w 3885447"/>
                            <a:gd name="connsiteY76" fmla="*/ 993182 h 3879914"/>
                            <a:gd name="connsiteX77" fmla="*/ 3416179 w 3885447"/>
                            <a:gd name="connsiteY77" fmla="*/ 992991 h 3879914"/>
                            <a:gd name="connsiteX78" fmla="*/ 3416408 w 3885447"/>
                            <a:gd name="connsiteY78" fmla="*/ 992972 h 3879914"/>
                            <a:gd name="connsiteX79" fmla="*/ 3418999 w 3885447"/>
                            <a:gd name="connsiteY79" fmla="*/ 992706 h 3879914"/>
                            <a:gd name="connsiteX80" fmla="*/ 3419113 w 3885447"/>
                            <a:gd name="connsiteY80" fmla="*/ 992696 h 3879914"/>
                            <a:gd name="connsiteX81" fmla="*/ 3427162 w 3885447"/>
                            <a:gd name="connsiteY81" fmla="*/ 991410 h 3879914"/>
                            <a:gd name="connsiteX82" fmla="*/ 3427828 w 3885447"/>
                            <a:gd name="connsiteY82" fmla="*/ 991267 h 3879914"/>
                            <a:gd name="connsiteX83" fmla="*/ 3429734 w 3885447"/>
                            <a:gd name="connsiteY83" fmla="*/ 990848 h 3879914"/>
                            <a:gd name="connsiteX84" fmla="*/ 3430638 w 3885447"/>
                            <a:gd name="connsiteY84" fmla="*/ 990639 h 3879914"/>
                            <a:gd name="connsiteX85" fmla="*/ 3432248 w 3885447"/>
                            <a:gd name="connsiteY85" fmla="*/ 990239 h 3879914"/>
                            <a:gd name="connsiteX86" fmla="*/ 3433382 w 3885447"/>
                            <a:gd name="connsiteY86" fmla="*/ 989943 h 3879914"/>
                            <a:gd name="connsiteX87" fmla="*/ 3434753 w 3885447"/>
                            <a:gd name="connsiteY87" fmla="*/ 989562 h 3879914"/>
                            <a:gd name="connsiteX88" fmla="*/ 3435991 w 3885447"/>
                            <a:gd name="connsiteY88" fmla="*/ 989200 h 3879914"/>
                            <a:gd name="connsiteX89" fmla="*/ 3437239 w 3885447"/>
                            <a:gd name="connsiteY89" fmla="*/ 988820 h 3879914"/>
                            <a:gd name="connsiteX90" fmla="*/ 3438554 w 3885447"/>
                            <a:gd name="connsiteY90" fmla="*/ 988400 h 3879914"/>
                            <a:gd name="connsiteX91" fmla="*/ 3439678 w 3885447"/>
                            <a:gd name="connsiteY91" fmla="*/ 988019 h 3879914"/>
                            <a:gd name="connsiteX92" fmla="*/ 3441097 w 3885447"/>
                            <a:gd name="connsiteY92" fmla="*/ 987534 h 3879914"/>
                            <a:gd name="connsiteX93" fmla="*/ 3442049 w 3885447"/>
                            <a:gd name="connsiteY93" fmla="*/ 987181 h 3879914"/>
                            <a:gd name="connsiteX94" fmla="*/ 3443583 w 3885447"/>
                            <a:gd name="connsiteY94" fmla="*/ 986610 h 3879914"/>
                            <a:gd name="connsiteX95" fmla="*/ 3444288 w 3885447"/>
                            <a:gd name="connsiteY95" fmla="*/ 986334 h 3879914"/>
                            <a:gd name="connsiteX96" fmla="*/ 3452660 w 3885447"/>
                            <a:gd name="connsiteY96" fmla="*/ 982619 h 3879914"/>
                            <a:gd name="connsiteX97" fmla="*/ 3452927 w 3885447"/>
                            <a:gd name="connsiteY97" fmla="*/ 982485 h 3879914"/>
                            <a:gd name="connsiteX98" fmla="*/ 3454784 w 3885447"/>
                            <a:gd name="connsiteY98" fmla="*/ 981523 h 3879914"/>
                            <a:gd name="connsiteX99" fmla="*/ 3455242 w 3885447"/>
                            <a:gd name="connsiteY99" fmla="*/ 981285 h 3879914"/>
                            <a:gd name="connsiteX100" fmla="*/ 3456975 w 3885447"/>
                            <a:gd name="connsiteY100" fmla="*/ 980333 h 3879914"/>
                            <a:gd name="connsiteX101" fmla="*/ 3457556 w 3885447"/>
                            <a:gd name="connsiteY101" fmla="*/ 980009 h 3879914"/>
                            <a:gd name="connsiteX102" fmla="*/ 3459204 w 3885447"/>
                            <a:gd name="connsiteY102" fmla="*/ 979047 h 3879914"/>
                            <a:gd name="connsiteX103" fmla="*/ 3459833 w 3885447"/>
                            <a:gd name="connsiteY103" fmla="*/ 978666 h 3879914"/>
                            <a:gd name="connsiteX104" fmla="*/ 3460690 w 3885447"/>
                            <a:gd name="connsiteY104" fmla="*/ 978152 h 3879914"/>
                            <a:gd name="connsiteX105" fmla="*/ 3533328 w 3885447"/>
                            <a:gd name="connsiteY105" fmla="*/ 2767585 h 3879914"/>
                            <a:gd name="connsiteX106" fmla="*/ 1941719 w 3885447"/>
                            <a:gd name="connsiteY106" fmla="*/ 3734763 h 3879914"/>
                            <a:gd name="connsiteX107" fmla="*/ 145066 w 3885447"/>
                            <a:gd name="connsiteY107" fmla="*/ 1938110 h 3879914"/>
                            <a:gd name="connsiteX108" fmla="*/ 1728178 w 3885447"/>
                            <a:gd name="connsiteY108" fmla="*/ 154153 h 3879914"/>
                            <a:gd name="connsiteX109" fmla="*/ 1791700 w 3885447"/>
                            <a:gd name="connsiteY109" fmla="*/ 73562 h 3879914"/>
                            <a:gd name="connsiteX110" fmla="*/ 1711109 w 3885447"/>
                            <a:gd name="connsiteY110" fmla="*/ 10040 h 3879914"/>
                            <a:gd name="connsiteX111" fmla="*/ 0 w 3885447"/>
                            <a:gd name="connsiteY111" fmla="*/ 1938148 h 3879914"/>
                            <a:gd name="connsiteX112" fmla="*/ 1941766 w 3885447"/>
                            <a:gd name="connsiteY112" fmla="*/ 3879914 h 3879914"/>
                            <a:gd name="connsiteX113" fmla="*/ 2979125 w 3885447"/>
                            <a:gd name="connsiteY113" fmla="*/ 3582982 h 3879914"/>
                            <a:gd name="connsiteX114" fmla="*/ 3662115 w 3885447"/>
                            <a:gd name="connsiteY114" fmla="*/ 2834622 h 3879914"/>
                            <a:gd name="connsiteX115" fmla="*/ 3883552 w 3885447"/>
                            <a:gd name="connsiteY115" fmla="*/ 1843622 h 3879914"/>
                            <a:gd name="connsiteX116" fmla="*/ 3251244 w 3885447"/>
                            <a:gd name="connsiteY116" fmla="*/ 184852 h 3879914"/>
                            <a:gd name="connsiteX117" fmla="*/ 3251283 w 3885447"/>
                            <a:gd name="connsiteY117" fmla="*/ 184948 h 3879914"/>
                            <a:gd name="connsiteX118" fmla="*/ 3251244 w 3885447"/>
                            <a:gd name="connsiteY118" fmla="*/ 184852 h 3879914"/>
                            <a:gd name="connsiteX119" fmla="*/ 3251244 w 3885447"/>
                            <a:gd name="connsiteY119" fmla="*/ 184852 h 3879914"/>
                            <a:gd name="connsiteX120" fmla="*/ 3349200 w 3885447"/>
                            <a:gd name="connsiteY120" fmla="*/ 1938148 h 3879914"/>
                            <a:gd name="connsiteX121" fmla="*/ 1941766 w 3885447"/>
                            <a:gd name="connsiteY121" fmla="*/ 3345590 h 3879914"/>
                            <a:gd name="connsiteX122" fmla="*/ 534333 w 3885447"/>
                            <a:gd name="connsiteY122" fmla="*/ 1938148 h 3879914"/>
                            <a:gd name="connsiteX123" fmla="*/ 1941766 w 3885447"/>
                            <a:gd name="connsiteY123" fmla="*/ 530715 h 3879914"/>
                            <a:gd name="connsiteX124" fmla="*/ 2883884 w 3885447"/>
                            <a:gd name="connsiteY124" fmla="*/ 893417 h 3879914"/>
                            <a:gd name="connsiteX125" fmla="*/ 2707910 w 3885447"/>
                            <a:gd name="connsiteY125" fmla="*/ 1069392 h 3879914"/>
                            <a:gd name="connsiteX126" fmla="*/ 1941766 w 3885447"/>
                            <a:gd name="connsiteY126" fmla="*/ 779298 h 3879914"/>
                            <a:gd name="connsiteX127" fmla="*/ 782917 w 3885447"/>
                            <a:gd name="connsiteY127" fmla="*/ 1938157 h 3879914"/>
                            <a:gd name="connsiteX128" fmla="*/ 1941766 w 3885447"/>
                            <a:gd name="connsiteY128" fmla="*/ 3097016 h 3879914"/>
                            <a:gd name="connsiteX129" fmla="*/ 3100616 w 3885447"/>
                            <a:gd name="connsiteY129" fmla="*/ 1938157 h 3879914"/>
                            <a:gd name="connsiteX130" fmla="*/ 2810532 w 3885447"/>
                            <a:gd name="connsiteY130" fmla="*/ 1172014 h 3879914"/>
                            <a:gd name="connsiteX131" fmla="*/ 2986507 w 3885447"/>
                            <a:gd name="connsiteY131" fmla="*/ 996039 h 3879914"/>
                            <a:gd name="connsiteX132" fmla="*/ 3349200 w 3885447"/>
                            <a:gd name="connsiteY132" fmla="*/ 1938148 h 3879914"/>
                            <a:gd name="connsiteX133" fmla="*/ 1890455 w 3885447"/>
                            <a:gd name="connsiteY133" fmla="*/ 1989449 h 3879914"/>
                            <a:gd name="connsiteX134" fmla="*/ 1941766 w 3885447"/>
                            <a:gd name="connsiteY134" fmla="*/ 2010700 h 3879914"/>
                            <a:gd name="connsiteX135" fmla="*/ 1993078 w 3885447"/>
                            <a:gd name="connsiteY135" fmla="*/ 1989449 h 3879914"/>
                            <a:gd name="connsiteX136" fmla="*/ 2423970 w 3885447"/>
                            <a:gd name="connsiteY136" fmla="*/ 1558557 h 3879914"/>
                            <a:gd name="connsiteX137" fmla="*/ 2555701 w 3885447"/>
                            <a:gd name="connsiteY137" fmla="*/ 1938138 h 3879914"/>
                            <a:gd name="connsiteX138" fmla="*/ 1941776 w 3885447"/>
                            <a:gd name="connsiteY138" fmla="*/ 2552063 h 3879914"/>
                            <a:gd name="connsiteX139" fmla="*/ 1327852 w 3885447"/>
                            <a:gd name="connsiteY139" fmla="*/ 1938138 h 3879914"/>
                            <a:gd name="connsiteX140" fmla="*/ 1941776 w 3885447"/>
                            <a:gd name="connsiteY140" fmla="*/ 1324214 h 3879914"/>
                            <a:gd name="connsiteX141" fmla="*/ 2321357 w 3885447"/>
                            <a:gd name="connsiteY141" fmla="*/ 1455954 h 3879914"/>
                            <a:gd name="connsiteX142" fmla="*/ 1890455 w 3885447"/>
                            <a:gd name="connsiteY142" fmla="*/ 1886856 h 3879914"/>
                            <a:gd name="connsiteX143" fmla="*/ 1890455 w 3885447"/>
                            <a:gd name="connsiteY143" fmla="*/ 1989449 h 3879914"/>
                            <a:gd name="connsiteX144" fmla="*/ 1941766 w 3885447"/>
                            <a:gd name="connsiteY144" fmla="*/ 1179100 h 3879914"/>
                            <a:gd name="connsiteX145" fmla="*/ 1182719 w 3885447"/>
                            <a:gd name="connsiteY145" fmla="*/ 1938148 h 3879914"/>
                            <a:gd name="connsiteX146" fmla="*/ 1941766 w 3885447"/>
                            <a:gd name="connsiteY146" fmla="*/ 2697195 h 3879914"/>
                            <a:gd name="connsiteX147" fmla="*/ 2700804 w 3885447"/>
                            <a:gd name="connsiteY147" fmla="*/ 1938148 h 3879914"/>
                            <a:gd name="connsiteX148" fmla="*/ 2527106 w 3885447"/>
                            <a:gd name="connsiteY148" fmla="*/ 1455411 h 3879914"/>
                            <a:gd name="connsiteX149" fmla="*/ 2707729 w 3885447"/>
                            <a:gd name="connsiteY149" fmla="*/ 1274789 h 3879914"/>
                            <a:gd name="connsiteX150" fmla="*/ 2955493 w 3885447"/>
                            <a:gd name="connsiteY150" fmla="*/ 1938138 h 3879914"/>
                            <a:gd name="connsiteX151" fmla="*/ 1941766 w 3885447"/>
                            <a:gd name="connsiteY151" fmla="*/ 2951874 h 3879914"/>
                            <a:gd name="connsiteX152" fmla="*/ 928030 w 3885447"/>
                            <a:gd name="connsiteY152" fmla="*/ 1938148 h 3879914"/>
                            <a:gd name="connsiteX153" fmla="*/ 1941766 w 3885447"/>
                            <a:gd name="connsiteY153" fmla="*/ 924402 h 3879914"/>
                            <a:gd name="connsiteX154" fmla="*/ 2605116 w 3885447"/>
                            <a:gd name="connsiteY154" fmla="*/ 1172176 h 3879914"/>
                            <a:gd name="connsiteX155" fmla="*/ 2424493 w 3885447"/>
                            <a:gd name="connsiteY155" fmla="*/ 1352798 h 3879914"/>
                            <a:gd name="connsiteX156" fmla="*/ 1941766 w 3885447"/>
                            <a:gd name="connsiteY156" fmla="*/ 1179100 h 3879914"/>
                            <a:gd name="connsiteX157" fmla="*/ 3037627 w 3885447"/>
                            <a:gd name="connsiteY157" fmla="*/ 484518 h 3879914"/>
                            <a:gd name="connsiteX158" fmla="*/ 3064431 w 3885447"/>
                            <a:gd name="connsiteY158" fmla="*/ 457715 h 3879914"/>
                            <a:gd name="connsiteX159" fmla="*/ 3064593 w 3885447"/>
                            <a:gd name="connsiteY159" fmla="*/ 457544 h 3879914"/>
                            <a:gd name="connsiteX160" fmla="*/ 3272495 w 3885447"/>
                            <a:gd name="connsiteY160" fmla="*/ 249641 h 3879914"/>
                            <a:gd name="connsiteX161" fmla="*/ 3335560 w 3885447"/>
                            <a:gd name="connsiteY161" fmla="*/ 441713 h 3879914"/>
                            <a:gd name="connsiteX162" fmla="*/ 3319615 w 3885447"/>
                            <a:gd name="connsiteY162" fmla="*/ 457658 h 3879914"/>
                            <a:gd name="connsiteX163" fmla="*/ 3100673 w 3885447"/>
                            <a:gd name="connsiteY163" fmla="*/ 676600 h 3879914"/>
                            <a:gd name="connsiteX164" fmla="*/ 3037627 w 3885447"/>
                            <a:gd name="connsiteY164" fmla="*/ 484518 h 3879914"/>
                            <a:gd name="connsiteX165" fmla="*/ 3395396 w 3885447"/>
                            <a:gd name="connsiteY165" fmla="*/ 842277 h 3879914"/>
                            <a:gd name="connsiteX166" fmla="*/ 3203315 w 3885447"/>
                            <a:gd name="connsiteY166" fmla="*/ 779222 h 3879914"/>
                            <a:gd name="connsiteX167" fmla="*/ 3438201 w 3885447"/>
                            <a:gd name="connsiteY167" fmla="*/ 544335 h 3879914"/>
                            <a:gd name="connsiteX168" fmla="*/ 3630273 w 3885447"/>
                            <a:gd name="connsiteY168" fmla="*/ 607391 h 3879914"/>
                            <a:gd name="connsiteX169" fmla="*/ 3395396 w 3885447"/>
                            <a:gd name="connsiteY169" fmla="*/ 842277 h 387991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  <a:cxn ang="0">
                              <a:pos x="connsiteX81" y="connsiteY81"/>
                            </a:cxn>
                            <a:cxn ang="0">
                              <a:pos x="connsiteX82" y="connsiteY82"/>
                            </a:cxn>
                            <a:cxn ang="0">
                              <a:pos x="connsiteX83" y="connsiteY83"/>
                            </a:cxn>
                            <a:cxn ang="0">
                              <a:pos x="connsiteX84" y="connsiteY84"/>
                            </a:cxn>
                            <a:cxn ang="0">
                              <a:pos x="connsiteX85" y="connsiteY85"/>
                            </a:cxn>
                            <a:cxn ang="0">
                              <a:pos x="connsiteX86" y="connsiteY86"/>
                            </a:cxn>
                            <a:cxn ang="0">
                              <a:pos x="connsiteX87" y="connsiteY87"/>
                            </a:cxn>
                            <a:cxn ang="0">
                              <a:pos x="connsiteX88" y="connsiteY88"/>
                            </a:cxn>
                            <a:cxn ang="0">
                              <a:pos x="connsiteX89" y="connsiteY89"/>
                            </a:cxn>
                            <a:cxn ang="0">
                              <a:pos x="connsiteX90" y="connsiteY90"/>
                            </a:cxn>
                            <a:cxn ang="0">
                              <a:pos x="connsiteX91" y="connsiteY91"/>
                            </a:cxn>
                            <a:cxn ang="0">
                              <a:pos x="connsiteX92" y="connsiteY92"/>
                            </a:cxn>
                            <a:cxn ang="0">
                              <a:pos x="connsiteX93" y="connsiteY93"/>
                            </a:cxn>
                            <a:cxn ang="0">
                              <a:pos x="connsiteX94" y="connsiteY94"/>
                            </a:cxn>
                            <a:cxn ang="0">
                              <a:pos x="connsiteX95" y="connsiteY95"/>
                            </a:cxn>
                            <a:cxn ang="0">
                              <a:pos x="connsiteX96" y="connsiteY96"/>
                            </a:cxn>
                            <a:cxn ang="0">
                              <a:pos x="connsiteX97" y="connsiteY97"/>
                            </a:cxn>
                            <a:cxn ang="0">
                              <a:pos x="connsiteX98" y="connsiteY98"/>
                            </a:cxn>
                            <a:cxn ang="0">
                              <a:pos x="connsiteX99" y="connsiteY99"/>
                            </a:cxn>
                            <a:cxn ang="0">
                              <a:pos x="connsiteX100" y="connsiteY100"/>
                            </a:cxn>
                            <a:cxn ang="0">
                              <a:pos x="connsiteX101" y="connsiteY101"/>
                            </a:cxn>
                            <a:cxn ang="0">
                              <a:pos x="connsiteX102" y="connsiteY102"/>
                            </a:cxn>
                            <a:cxn ang="0">
                              <a:pos x="connsiteX103" y="connsiteY103"/>
                            </a:cxn>
                            <a:cxn ang="0">
                              <a:pos x="connsiteX104" y="connsiteY104"/>
                            </a:cxn>
                            <a:cxn ang="0">
                              <a:pos x="connsiteX105" y="connsiteY105"/>
                            </a:cxn>
                            <a:cxn ang="0">
                              <a:pos x="connsiteX106" y="connsiteY106"/>
                            </a:cxn>
                            <a:cxn ang="0">
                              <a:pos x="connsiteX107" y="connsiteY107"/>
                            </a:cxn>
                            <a:cxn ang="0">
                              <a:pos x="connsiteX108" y="connsiteY108"/>
                            </a:cxn>
                            <a:cxn ang="0">
                              <a:pos x="connsiteX109" y="connsiteY109"/>
                            </a:cxn>
                            <a:cxn ang="0">
                              <a:pos x="connsiteX110" y="connsiteY110"/>
                            </a:cxn>
                            <a:cxn ang="0">
                              <a:pos x="connsiteX111" y="connsiteY111"/>
                            </a:cxn>
                            <a:cxn ang="0">
                              <a:pos x="connsiteX112" y="connsiteY112"/>
                            </a:cxn>
                            <a:cxn ang="0">
                              <a:pos x="connsiteX113" y="connsiteY113"/>
                            </a:cxn>
                            <a:cxn ang="0">
                              <a:pos x="connsiteX114" y="connsiteY114"/>
                            </a:cxn>
                            <a:cxn ang="0">
                              <a:pos x="connsiteX115" y="connsiteY115"/>
                            </a:cxn>
                            <a:cxn ang="0">
                              <a:pos x="connsiteX116" y="connsiteY116"/>
                            </a:cxn>
                            <a:cxn ang="0">
                              <a:pos x="connsiteX117" y="connsiteY117"/>
                            </a:cxn>
                            <a:cxn ang="0">
                              <a:pos x="connsiteX118" y="connsiteY118"/>
                            </a:cxn>
                            <a:cxn ang="0">
                              <a:pos x="connsiteX119" y="connsiteY119"/>
                            </a:cxn>
                            <a:cxn ang="0">
                              <a:pos x="connsiteX120" y="connsiteY120"/>
                            </a:cxn>
                            <a:cxn ang="0">
                              <a:pos x="connsiteX121" y="connsiteY121"/>
                            </a:cxn>
                            <a:cxn ang="0">
                              <a:pos x="connsiteX122" y="connsiteY122"/>
                            </a:cxn>
                            <a:cxn ang="0">
                              <a:pos x="connsiteX123" y="connsiteY123"/>
                            </a:cxn>
                            <a:cxn ang="0">
                              <a:pos x="connsiteX124" y="connsiteY124"/>
                            </a:cxn>
                            <a:cxn ang="0">
                              <a:pos x="connsiteX125" y="connsiteY125"/>
                            </a:cxn>
                            <a:cxn ang="0">
                              <a:pos x="connsiteX126" y="connsiteY126"/>
                            </a:cxn>
                            <a:cxn ang="0">
                              <a:pos x="connsiteX127" y="connsiteY127"/>
                            </a:cxn>
                            <a:cxn ang="0">
                              <a:pos x="connsiteX128" y="connsiteY128"/>
                            </a:cxn>
                            <a:cxn ang="0">
                              <a:pos x="connsiteX129" y="connsiteY129"/>
                            </a:cxn>
                            <a:cxn ang="0">
                              <a:pos x="connsiteX130" y="connsiteY130"/>
                            </a:cxn>
                            <a:cxn ang="0">
                              <a:pos x="connsiteX131" y="connsiteY131"/>
                            </a:cxn>
                            <a:cxn ang="0">
                              <a:pos x="connsiteX132" y="connsiteY132"/>
                            </a:cxn>
                            <a:cxn ang="0">
                              <a:pos x="connsiteX133" y="connsiteY133"/>
                            </a:cxn>
                            <a:cxn ang="0">
                              <a:pos x="connsiteX134" y="connsiteY134"/>
                            </a:cxn>
                            <a:cxn ang="0">
                              <a:pos x="connsiteX135" y="connsiteY135"/>
                            </a:cxn>
                            <a:cxn ang="0">
                              <a:pos x="connsiteX136" y="connsiteY136"/>
                            </a:cxn>
                            <a:cxn ang="0">
                              <a:pos x="connsiteX137" y="connsiteY137"/>
                            </a:cxn>
                            <a:cxn ang="0">
                              <a:pos x="connsiteX138" y="connsiteY138"/>
                            </a:cxn>
                            <a:cxn ang="0">
                              <a:pos x="connsiteX139" y="connsiteY139"/>
                            </a:cxn>
                            <a:cxn ang="0">
                              <a:pos x="connsiteX140" y="connsiteY140"/>
                            </a:cxn>
                            <a:cxn ang="0">
                              <a:pos x="connsiteX141" y="connsiteY141"/>
                            </a:cxn>
                            <a:cxn ang="0">
                              <a:pos x="connsiteX142" y="connsiteY142"/>
                            </a:cxn>
                            <a:cxn ang="0">
                              <a:pos x="connsiteX143" y="connsiteY143"/>
                            </a:cxn>
                            <a:cxn ang="0">
                              <a:pos x="connsiteX144" y="connsiteY144"/>
                            </a:cxn>
                            <a:cxn ang="0">
                              <a:pos x="connsiteX145" y="connsiteY145"/>
                            </a:cxn>
                            <a:cxn ang="0">
                              <a:pos x="connsiteX146" y="connsiteY146"/>
                            </a:cxn>
                            <a:cxn ang="0">
                              <a:pos x="connsiteX147" y="connsiteY147"/>
                            </a:cxn>
                            <a:cxn ang="0">
                              <a:pos x="connsiteX148" y="connsiteY148"/>
                            </a:cxn>
                            <a:cxn ang="0">
                              <a:pos x="connsiteX149" y="connsiteY149"/>
                            </a:cxn>
                            <a:cxn ang="0">
                              <a:pos x="connsiteX150" y="connsiteY150"/>
                            </a:cxn>
                            <a:cxn ang="0">
                              <a:pos x="connsiteX151" y="connsiteY151"/>
                            </a:cxn>
                            <a:cxn ang="0">
                              <a:pos x="connsiteX152" y="connsiteY152"/>
                            </a:cxn>
                            <a:cxn ang="0">
                              <a:pos x="connsiteX153" y="connsiteY153"/>
                            </a:cxn>
                            <a:cxn ang="0">
                              <a:pos x="connsiteX154" y="connsiteY154"/>
                            </a:cxn>
                            <a:cxn ang="0">
                              <a:pos x="connsiteX155" y="connsiteY155"/>
                            </a:cxn>
                            <a:cxn ang="0">
                              <a:pos x="connsiteX156" y="connsiteY156"/>
                            </a:cxn>
                            <a:cxn ang="0">
                              <a:pos x="connsiteX157" y="connsiteY157"/>
                            </a:cxn>
                            <a:cxn ang="0">
                              <a:pos x="connsiteX158" y="connsiteY158"/>
                            </a:cxn>
                            <a:cxn ang="0">
                              <a:pos x="connsiteX159" y="connsiteY159"/>
                            </a:cxn>
                            <a:cxn ang="0">
                              <a:pos x="connsiteX160" y="connsiteY160"/>
                            </a:cxn>
                            <a:cxn ang="0">
                              <a:pos x="connsiteX161" y="connsiteY161"/>
                            </a:cxn>
                            <a:cxn ang="0">
                              <a:pos x="connsiteX162" y="connsiteY162"/>
                            </a:cxn>
                            <a:cxn ang="0">
                              <a:pos x="connsiteX163" y="connsiteY163"/>
                            </a:cxn>
                            <a:cxn ang="0">
                              <a:pos x="connsiteX164" y="connsiteY164"/>
                            </a:cxn>
                            <a:cxn ang="0">
                              <a:pos x="connsiteX165" y="connsiteY165"/>
                            </a:cxn>
                            <a:cxn ang="0">
                              <a:pos x="connsiteX166" y="connsiteY166"/>
                            </a:cxn>
                            <a:cxn ang="0">
                              <a:pos x="connsiteX167" y="connsiteY167"/>
                            </a:cxn>
                            <a:cxn ang="0">
                              <a:pos x="connsiteX168" y="connsiteY168"/>
                            </a:cxn>
                            <a:cxn ang="0">
                              <a:pos x="connsiteX169" y="connsiteY169"/>
                            </a:cxn>
                          </a:cxnLst>
                          <a:rect l="l" t="t" r="r" b="b"/>
                          <a:pathLst>
                            <a:path w="3885447" h="3879914">
                              <a:moveTo>
                                <a:pt x="3883552" y="1843622"/>
                              </a:moveTo>
                              <a:cubicBezTo>
                                <a:pt x="3868255" y="1501436"/>
                                <a:pt x="3759127" y="1168071"/>
                                <a:pt x="3567227" y="875682"/>
                              </a:cubicBezTo>
                              <a:lnTo>
                                <a:pt x="3781111" y="661798"/>
                              </a:lnTo>
                              <a:cubicBezTo>
                                <a:pt x="3806647" y="636261"/>
                                <a:pt x="3816896" y="600038"/>
                                <a:pt x="3808514" y="564900"/>
                              </a:cubicBezTo>
                              <a:cubicBezTo>
                                <a:pt x="3800132" y="529762"/>
                                <a:pt x="3774653" y="502054"/>
                                <a:pt x="3740325" y="490786"/>
                              </a:cubicBezTo>
                              <a:lnTo>
                                <a:pt x="3538109" y="424397"/>
                              </a:lnTo>
                              <a:cubicBezTo>
                                <a:pt x="3541414" y="402394"/>
                                <a:pt x="3534604" y="379181"/>
                                <a:pt x="3517678" y="362236"/>
                              </a:cubicBezTo>
                              <a:cubicBezTo>
                                <a:pt x="3500742" y="345301"/>
                                <a:pt x="3477511" y="338481"/>
                                <a:pt x="3455508" y="341796"/>
                              </a:cubicBezTo>
                              <a:lnTo>
                                <a:pt x="3389119" y="139571"/>
                              </a:lnTo>
                              <a:lnTo>
                                <a:pt x="3389119" y="139571"/>
                              </a:lnTo>
                              <a:cubicBezTo>
                                <a:pt x="3377851" y="105252"/>
                                <a:pt x="3350143" y="79763"/>
                                <a:pt x="3315014" y="71381"/>
                              </a:cubicBezTo>
                              <a:cubicBezTo>
                                <a:pt x="3279886" y="63009"/>
                                <a:pt x="3243653" y="73257"/>
                                <a:pt x="3218107" y="98784"/>
                              </a:cubicBezTo>
                              <a:lnTo>
                                <a:pt x="3004214" y="312706"/>
                              </a:lnTo>
                              <a:cubicBezTo>
                                <a:pt x="2723093" y="128645"/>
                                <a:pt x="2398919" y="20822"/>
                                <a:pt x="2062772" y="134"/>
                              </a:cubicBezTo>
                              <a:cubicBezTo>
                                <a:pt x="2022672" y="-2276"/>
                                <a:pt x="1988353" y="28099"/>
                                <a:pt x="1985896" y="68095"/>
                              </a:cubicBezTo>
                              <a:cubicBezTo>
                                <a:pt x="1983429" y="108090"/>
                                <a:pt x="2013861" y="142514"/>
                                <a:pt x="2053847" y="144981"/>
                              </a:cubicBezTo>
                              <a:cubicBezTo>
                                <a:pt x="2355647" y="163554"/>
                                <a:pt x="2647036" y="258052"/>
                                <a:pt x="2901668" y="419282"/>
                              </a:cubicBezTo>
                              <a:cubicBezTo>
                                <a:pt x="2901620" y="419358"/>
                                <a:pt x="2901572" y="419444"/>
                                <a:pt x="2901525" y="419520"/>
                              </a:cubicBezTo>
                              <a:cubicBezTo>
                                <a:pt x="2901106" y="420206"/>
                                <a:pt x="2900696" y="420901"/>
                                <a:pt x="2900287" y="421596"/>
                              </a:cubicBezTo>
                              <a:cubicBezTo>
                                <a:pt x="2900229" y="421691"/>
                                <a:pt x="2900182" y="421787"/>
                                <a:pt x="2900125" y="421882"/>
                              </a:cubicBezTo>
                              <a:cubicBezTo>
                                <a:pt x="2899734" y="422558"/>
                                <a:pt x="2899353" y="423244"/>
                                <a:pt x="2898981" y="423930"/>
                              </a:cubicBezTo>
                              <a:cubicBezTo>
                                <a:pt x="2898934" y="424016"/>
                                <a:pt x="2898886" y="424101"/>
                                <a:pt x="2898839" y="424197"/>
                              </a:cubicBezTo>
                              <a:cubicBezTo>
                                <a:pt x="2898429" y="424949"/>
                                <a:pt x="2898038" y="425702"/>
                                <a:pt x="2897648" y="426473"/>
                              </a:cubicBezTo>
                              <a:cubicBezTo>
                                <a:pt x="2897600" y="426559"/>
                                <a:pt x="2897562" y="426654"/>
                                <a:pt x="2897515" y="426740"/>
                              </a:cubicBezTo>
                              <a:cubicBezTo>
                                <a:pt x="2896724" y="428321"/>
                                <a:pt x="2895962" y="429912"/>
                                <a:pt x="2895248" y="431521"/>
                              </a:cubicBezTo>
                              <a:cubicBezTo>
                                <a:pt x="2895229" y="431569"/>
                                <a:pt x="2895200" y="431626"/>
                                <a:pt x="2895181" y="431674"/>
                              </a:cubicBezTo>
                              <a:cubicBezTo>
                                <a:pt x="2894457" y="433322"/>
                                <a:pt x="2893781" y="434979"/>
                                <a:pt x="2893143" y="436665"/>
                              </a:cubicBezTo>
                              <a:cubicBezTo>
                                <a:pt x="2893133" y="436693"/>
                                <a:pt x="2893114" y="436731"/>
                                <a:pt x="2893105" y="436760"/>
                              </a:cubicBezTo>
                              <a:cubicBezTo>
                                <a:pt x="2891485" y="441065"/>
                                <a:pt x="2890152" y="445456"/>
                                <a:pt x="2889133" y="449924"/>
                              </a:cubicBezTo>
                              <a:cubicBezTo>
                                <a:pt x="2889133" y="449924"/>
                                <a:pt x="2889133" y="449924"/>
                                <a:pt x="2889133" y="449933"/>
                              </a:cubicBezTo>
                              <a:cubicBezTo>
                                <a:pt x="2888723" y="451724"/>
                                <a:pt x="2888361" y="453524"/>
                                <a:pt x="2888047" y="455334"/>
                              </a:cubicBezTo>
                              <a:lnTo>
                                <a:pt x="2888037" y="455362"/>
                              </a:lnTo>
                              <a:cubicBezTo>
                                <a:pt x="2887570" y="458058"/>
                                <a:pt x="2887218" y="460773"/>
                                <a:pt x="2886961" y="463497"/>
                              </a:cubicBezTo>
                              <a:cubicBezTo>
                                <a:pt x="2886961" y="463554"/>
                                <a:pt x="2886951" y="463611"/>
                                <a:pt x="2886942" y="463668"/>
                              </a:cubicBezTo>
                              <a:cubicBezTo>
                                <a:pt x="2886789" y="465430"/>
                                <a:pt x="2886675" y="467192"/>
                                <a:pt x="2886599" y="468964"/>
                              </a:cubicBezTo>
                              <a:cubicBezTo>
                                <a:pt x="2886599" y="469050"/>
                                <a:pt x="2886589" y="469145"/>
                                <a:pt x="2886589" y="469231"/>
                              </a:cubicBezTo>
                              <a:cubicBezTo>
                                <a:pt x="2886532" y="470974"/>
                                <a:pt x="2886513" y="472726"/>
                                <a:pt x="2886542" y="474479"/>
                              </a:cubicBezTo>
                              <a:cubicBezTo>
                                <a:pt x="2886542" y="474584"/>
                                <a:pt x="2886542" y="474679"/>
                                <a:pt x="2886542" y="474793"/>
                              </a:cubicBezTo>
                              <a:cubicBezTo>
                                <a:pt x="2886561" y="475651"/>
                                <a:pt x="2886580" y="476508"/>
                                <a:pt x="2886618" y="477365"/>
                              </a:cubicBezTo>
                              <a:cubicBezTo>
                                <a:pt x="2886618" y="477460"/>
                                <a:pt x="2886627" y="477546"/>
                                <a:pt x="2886627" y="477641"/>
                              </a:cubicBezTo>
                              <a:cubicBezTo>
                                <a:pt x="2886666" y="478460"/>
                                <a:pt x="2886713" y="479280"/>
                                <a:pt x="2886771" y="480099"/>
                              </a:cubicBezTo>
                              <a:lnTo>
                                <a:pt x="2886780" y="480308"/>
                              </a:lnTo>
                              <a:cubicBezTo>
                                <a:pt x="2886837" y="481156"/>
                                <a:pt x="2886913" y="482013"/>
                                <a:pt x="2886999" y="482852"/>
                              </a:cubicBezTo>
                              <a:cubicBezTo>
                                <a:pt x="2887009" y="482985"/>
                                <a:pt x="2887028" y="483128"/>
                                <a:pt x="2887037" y="483271"/>
                              </a:cubicBezTo>
                              <a:cubicBezTo>
                                <a:pt x="2887209" y="484966"/>
                                <a:pt x="2887428" y="486671"/>
                                <a:pt x="2887685" y="488357"/>
                              </a:cubicBezTo>
                              <a:cubicBezTo>
                                <a:pt x="2887713" y="488519"/>
                                <a:pt x="2887732" y="488690"/>
                                <a:pt x="2887761" y="488862"/>
                              </a:cubicBezTo>
                              <a:cubicBezTo>
                                <a:pt x="2887894" y="489690"/>
                                <a:pt x="2888028" y="490529"/>
                                <a:pt x="2888180" y="491357"/>
                              </a:cubicBezTo>
                              <a:cubicBezTo>
                                <a:pt x="2888199" y="491443"/>
                                <a:pt x="2888209" y="491519"/>
                                <a:pt x="2888228" y="491605"/>
                              </a:cubicBezTo>
                              <a:cubicBezTo>
                                <a:pt x="2888371" y="492367"/>
                                <a:pt x="2888513" y="493129"/>
                                <a:pt x="2888685" y="493901"/>
                              </a:cubicBezTo>
                              <a:cubicBezTo>
                                <a:pt x="2888713" y="494062"/>
                                <a:pt x="2888752" y="494234"/>
                                <a:pt x="2888780" y="494396"/>
                              </a:cubicBezTo>
                              <a:cubicBezTo>
                                <a:pt x="2888952" y="495196"/>
                                <a:pt x="2889133" y="496006"/>
                                <a:pt x="2889323" y="496806"/>
                              </a:cubicBezTo>
                              <a:cubicBezTo>
                                <a:pt x="2889361" y="496977"/>
                                <a:pt x="2889409" y="497158"/>
                                <a:pt x="2889447" y="497339"/>
                              </a:cubicBezTo>
                              <a:cubicBezTo>
                                <a:pt x="2889618" y="498044"/>
                                <a:pt x="2889799" y="498758"/>
                                <a:pt x="2889990" y="499463"/>
                              </a:cubicBezTo>
                              <a:cubicBezTo>
                                <a:pt x="2890028" y="499596"/>
                                <a:pt x="2890057" y="499739"/>
                                <a:pt x="2890095" y="499882"/>
                              </a:cubicBezTo>
                              <a:cubicBezTo>
                                <a:pt x="2890304" y="500673"/>
                                <a:pt x="2890542" y="501473"/>
                                <a:pt x="2890771" y="502263"/>
                              </a:cubicBezTo>
                              <a:cubicBezTo>
                                <a:pt x="2890828" y="502454"/>
                                <a:pt x="2890885" y="502654"/>
                                <a:pt x="2890942" y="502844"/>
                              </a:cubicBezTo>
                              <a:cubicBezTo>
                                <a:pt x="2891180" y="503654"/>
                                <a:pt x="2891438" y="504473"/>
                                <a:pt x="2891705" y="505283"/>
                              </a:cubicBezTo>
                              <a:lnTo>
                                <a:pt x="2984926" y="789233"/>
                              </a:lnTo>
                              <a:cubicBezTo>
                                <a:pt x="2709101" y="538563"/>
                                <a:pt x="2342950" y="385601"/>
                                <a:pt x="1941757" y="385601"/>
                              </a:cubicBezTo>
                              <a:cubicBezTo>
                                <a:pt x="1085679" y="385601"/>
                                <a:pt x="389211" y="1082069"/>
                                <a:pt x="389211" y="1938148"/>
                              </a:cubicBezTo>
                              <a:cubicBezTo>
                                <a:pt x="389211" y="2794226"/>
                                <a:pt x="1085679" y="3490704"/>
                                <a:pt x="1941757" y="3490704"/>
                              </a:cubicBezTo>
                              <a:cubicBezTo>
                                <a:pt x="2797836" y="3490704"/>
                                <a:pt x="3494303" y="2794226"/>
                                <a:pt x="3494303" y="1938148"/>
                              </a:cubicBezTo>
                              <a:cubicBezTo>
                                <a:pt x="3494303" y="1536955"/>
                                <a:pt x="3341342" y="1170804"/>
                                <a:pt x="3090672" y="894979"/>
                              </a:cubicBezTo>
                              <a:lnTo>
                                <a:pt x="3374612" y="988200"/>
                              </a:lnTo>
                              <a:cubicBezTo>
                                <a:pt x="3375460" y="988477"/>
                                <a:pt x="3376308" y="988743"/>
                                <a:pt x="3377155" y="988991"/>
                              </a:cubicBezTo>
                              <a:cubicBezTo>
                                <a:pt x="3377318" y="989039"/>
                                <a:pt x="3377489" y="989086"/>
                                <a:pt x="3377651" y="989134"/>
                              </a:cubicBezTo>
                              <a:cubicBezTo>
                                <a:pt x="3378432" y="989362"/>
                                <a:pt x="3379213" y="989591"/>
                                <a:pt x="3379994" y="989801"/>
                              </a:cubicBezTo>
                              <a:cubicBezTo>
                                <a:pt x="3380061" y="989820"/>
                                <a:pt x="3380127" y="989839"/>
                                <a:pt x="3380194" y="989858"/>
                              </a:cubicBezTo>
                              <a:cubicBezTo>
                                <a:pt x="3382004" y="990344"/>
                                <a:pt x="3383813" y="990772"/>
                                <a:pt x="3385623" y="991153"/>
                              </a:cubicBezTo>
                              <a:cubicBezTo>
                                <a:pt x="3385671" y="991163"/>
                                <a:pt x="3385719" y="991172"/>
                                <a:pt x="3385757" y="991182"/>
                              </a:cubicBezTo>
                              <a:cubicBezTo>
                                <a:pt x="3392815" y="992658"/>
                                <a:pt x="3399949" y="993401"/>
                                <a:pt x="3407007" y="993401"/>
                              </a:cubicBezTo>
                              <a:cubicBezTo>
                                <a:pt x="3407302" y="993401"/>
                                <a:pt x="3407607" y="993392"/>
                                <a:pt x="3407912" y="993392"/>
                              </a:cubicBezTo>
                              <a:cubicBezTo>
                                <a:pt x="3408007" y="993392"/>
                                <a:pt x="3408093" y="993392"/>
                                <a:pt x="3408179" y="993392"/>
                              </a:cubicBezTo>
                              <a:cubicBezTo>
                                <a:pt x="3408998" y="993382"/>
                                <a:pt x="3409836" y="993363"/>
                                <a:pt x="3410655" y="993334"/>
                              </a:cubicBezTo>
                              <a:cubicBezTo>
                                <a:pt x="3410750" y="993334"/>
                                <a:pt x="3410855" y="993325"/>
                                <a:pt x="3410950" y="993325"/>
                              </a:cubicBezTo>
                              <a:cubicBezTo>
                                <a:pt x="3411750" y="993296"/>
                                <a:pt x="3412560" y="993258"/>
                                <a:pt x="3413360" y="993201"/>
                              </a:cubicBezTo>
                              <a:cubicBezTo>
                                <a:pt x="3413474" y="993192"/>
                                <a:pt x="3413598" y="993192"/>
                                <a:pt x="3413722" y="993182"/>
                              </a:cubicBezTo>
                              <a:cubicBezTo>
                                <a:pt x="3414541" y="993125"/>
                                <a:pt x="3415370" y="993068"/>
                                <a:pt x="3416179" y="992991"/>
                              </a:cubicBezTo>
                              <a:cubicBezTo>
                                <a:pt x="3416256" y="992982"/>
                                <a:pt x="3416332" y="992982"/>
                                <a:pt x="3416408" y="992972"/>
                              </a:cubicBezTo>
                              <a:cubicBezTo>
                                <a:pt x="3417275" y="992896"/>
                                <a:pt x="3418142" y="992801"/>
                                <a:pt x="3418999" y="992706"/>
                              </a:cubicBezTo>
                              <a:cubicBezTo>
                                <a:pt x="3419037" y="992706"/>
                                <a:pt x="3419075" y="992696"/>
                                <a:pt x="3419113" y="992696"/>
                              </a:cubicBezTo>
                              <a:cubicBezTo>
                                <a:pt x="3421809" y="992372"/>
                                <a:pt x="3424504" y="991944"/>
                                <a:pt x="3427162" y="991410"/>
                              </a:cubicBezTo>
                              <a:cubicBezTo>
                                <a:pt x="3427381" y="991363"/>
                                <a:pt x="3427610" y="991315"/>
                                <a:pt x="3427828" y="991267"/>
                              </a:cubicBezTo>
                              <a:cubicBezTo>
                                <a:pt x="3428467" y="991134"/>
                                <a:pt x="3429105" y="991001"/>
                                <a:pt x="3429734" y="990848"/>
                              </a:cubicBezTo>
                              <a:cubicBezTo>
                                <a:pt x="3430029" y="990782"/>
                                <a:pt x="3430343" y="990705"/>
                                <a:pt x="3430638" y="990639"/>
                              </a:cubicBezTo>
                              <a:cubicBezTo>
                                <a:pt x="3431172" y="990515"/>
                                <a:pt x="3431715" y="990391"/>
                                <a:pt x="3432248" y="990239"/>
                              </a:cubicBezTo>
                              <a:cubicBezTo>
                                <a:pt x="3432629" y="990144"/>
                                <a:pt x="3433001" y="990048"/>
                                <a:pt x="3433382" y="989943"/>
                              </a:cubicBezTo>
                              <a:cubicBezTo>
                                <a:pt x="3433848" y="989820"/>
                                <a:pt x="3434296" y="989696"/>
                                <a:pt x="3434753" y="989562"/>
                              </a:cubicBezTo>
                              <a:cubicBezTo>
                                <a:pt x="3435172" y="989448"/>
                                <a:pt x="3435572" y="989334"/>
                                <a:pt x="3435991" y="989200"/>
                              </a:cubicBezTo>
                              <a:cubicBezTo>
                                <a:pt x="3436411" y="989077"/>
                                <a:pt x="3436820" y="988953"/>
                                <a:pt x="3437239" y="988820"/>
                              </a:cubicBezTo>
                              <a:cubicBezTo>
                                <a:pt x="3437677" y="988686"/>
                                <a:pt x="3438116" y="988553"/>
                                <a:pt x="3438554" y="988400"/>
                              </a:cubicBezTo>
                              <a:cubicBezTo>
                                <a:pt x="3438935" y="988277"/>
                                <a:pt x="3439306" y="988153"/>
                                <a:pt x="3439678" y="988019"/>
                              </a:cubicBezTo>
                              <a:cubicBezTo>
                                <a:pt x="3440154" y="987867"/>
                                <a:pt x="3440630" y="987696"/>
                                <a:pt x="3441097" y="987534"/>
                              </a:cubicBezTo>
                              <a:cubicBezTo>
                                <a:pt x="3441421" y="987419"/>
                                <a:pt x="3441726" y="987305"/>
                                <a:pt x="3442049" y="987181"/>
                              </a:cubicBezTo>
                              <a:cubicBezTo>
                                <a:pt x="3442564" y="987000"/>
                                <a:pt x="3443078" y="986800"/>
                                <a:pt x="3443583" y="986610"/>
                              </a:cubicBezTo>
                              <a:cubicBezTo>
                                <a:pt x="3443812" y="986524"/>
                                <a:pt x="3444050" y="986429"/>
                                <a:pt x="3444288" y="986334"/>
                              </a:cubicBezTo>
                              <a:cubicBezTo>
                                <a:pt x="3447126" y="985219"/>
                                <a:pt x="3449917" y="983981"/>
                                <a:pt x="3452660" y="982619"/>
                              </a:cubicBezTo>
                              <a:cubicBezTo>
                                <a:pt x="3452746" y="982571"/>
                                <a:pt x="3452841" y="982533"/>
                                <a:pt x="3452927" y="982485"/>
                              </a:cubicBezTo>
                              <a:cubicBezTo>
                                <a:pt x="3453546" y="982171"/>
                                <a:pt x="3454165" y="981847"/>
                                <a:pt x="3454784" y="981523"/>
                              </a:cubicBezTo>
                              <a:cubicBezTo>
                                <a:pt x="3454937" y="981447"/>
                                <a:pt x="3455099" y="981371"/>
                                <a:pt x="3455242" y="981285"/>
                              </a:cubicBezTo>
                              <a:cubicBezTo>
                                <a:pt x="3455822" y="980971"/>
                                <a:pt x="3456403" y="980657"/>
                                <a:pt x="3456975" y="980333"/>
                              </a:cubicBezTo>
                              <a:cubicBezTo>
                                <a:pt x="3457166" y="980228"/>
                                <a:pt x="3457366" y="980123"/>
                                <a:pt x="3457556" y="980009"/>
                              </a:cubicBezTo>
                              <a:cubicBezTo>
                                <a:pt x="3458109" y="979695"/>
                                <a:pt x="3458661" y="979380"/>
                                <a:pt x="3459204" y="979047"/>
                              </a:cubicBezTo>
                              <a:cubicBezTo>
                                <a:pt x="3459413" y="978923"/>
                                <a:pt x="3459633" y="978799"/>
                                <a:pt x="3459833" y="978666"/>
                              </a:cubicBezTo>
                              <a:cubicBezTo>
                                <a:pt x="3460118" y="978494"/>
                                <a:pt x="3460404" y="978323"/>
                                <a:pt x="3460690" y="978152"/>
                              </a:cubicBezTo>
                              <a:cubicBezTo>
                                <a:pt x="3807609" y="1522924"/>
                                <a:pt x="3836089" y="2185741"/>
                                <a:pt x="3533328" y="2767585"/>
                              </a:cubicBezTo>
                              <a:cubicBezTo>
                                <a:pt x="3218202" y="3373203"/>
                                <a:pt x="2623214" y="3734763"/>
                                <a:pt x="1941719" y="3734763"/>
                              </a:cubicBezTo>
                              <a:cubicBezTo>
                                <a:pt x="951043" y="3734763"/>
                                <a:pt x="145066" y="2928786"/>
                                <a:pt x="145066" y="1938110"/>
                              </a:cubicBezTo>
                              <a:cubicBezTo>
                                <a:pt x="145066" y="1027929"/>
                                <a:pt x="825656" y="260995"/>
                                <a:pt x="1728178" y="154153"/>
                              </a:cubicBezTo>
                              <a:cubicBezTo>
                                <a:pt x="1767973" y="149438"/>
                                <a:pt x="1796415" y="113358"/>
                                <a:pt x="1791700" y="73562"/>
                              </a:cubicBezTo>
                              <a:cubicBezTo>
                                <a:pt x="1786976" y="33757"/>
                                <a:pt x="1750781" y="5325"/>
                                <a:pt x="1711109" y="10040"/>
                              </a:cubicBezTo>
                              <a:cubicBezTo>
                                <a:pt x="735644" y="125569"/>
                                <a:pt x="0" y="954453"/>
                                <a:pt x="0" y="1938148"/>
                              </a:cubicBezTo>
                              <a:cubicBezTo>
                                <a:pt x="0" y="3008844"/>
                                <a:pt x="871071" y="3879914"/>
                                <a:pt x="1941766" y="3879914"/>
                              </a:cubicBezTo>
                              <a:cubicBezTo>
                                <a:pt x="2314775" y="3879914"/>
                                <a:pt x="2673477" y="3777235"/>
                                <a:pt x="2979125" y="3582982"/>
                              </a:cubicBezTo>
                              <a:cubicBezTo>
                                <a:pt x="3266094" y="3400588"/>
                                <a:pt x="3502266" y="3141813"/>
                                <a:pt x="3662115" y="2834622"/>
                              </a:cubicBezTo>
                              <a:cubicBezTo>
                                <a:pt x="3822192" y="2526926"/>
                                <a:pt x="3898764" y="2184264"/>
                                <a:pt x="3883552" y="1843622"/>
                              </a:cubicBezTo>
                              <a:close/>
                              <a:moveTo>
                                <a:pt x="3251244" y="184852"/>
                              </a:moveTo>
                              <a:lnTo>
                                <a:pt x="3251283" y="184948"/>
                              </a:lnTo>
                              <a:cubicBezTo>
                                <a:pt x="3251273" y="184919"/>
                                <a:pt x="3251254" y="184890"/>
                                <a:pt x="3251244" y="184852"/>
                              </a:cubicBezTo>
                              <a:lnTo>
                                <a:pt x="3251244" y="184852"/>
                              </a:lnTo>
                              <a:close/>
                              <a:moveTo>
                                <a:pt x="3349200" y="1938148"/>
                              </a:moveTo>
                              <a:cubicBezTo>
                                <a:pt x="3349200" y="2714207"/>
                                <a:pt x="2717816" y="3345590"/>
                                <a:pt x="1941766" y="3345590"/>
                              </a:cubicBezTo>
                              <a:cubicBezTo>
                                <a:pt x="1165717" y="3345590"/>
                                <a:pt x="534333" y="2714207"/>
                                <a:pt x="534333" y="1938148"/>
                              </a:cubicBezTo>
                              <a:cubicBezTo>
                                <a:pt x="534333" y="1162089"/>
                                <a:pt x="1165717" y="530715"/>
                                <a:pt x="1941766" y="530715"/>
                              </a:cubicBezTo>
                              <a:cubicBezTo>
                                <a:pt x="2303745" y="530715"/>
                                <a:pt x="2634253" y="668084"/>
                                <a:pt x="2883884" y="893417"/>
                              </a:cubicBezTo>
                              <a:lnTo>
                                <a:pt x="2707910" y="1069392"/>
                              </a:lnTo>
                              <a:cubicBezTo>
                                <a:pt x="2503532" y="888931"/>
                                <a:pt x="2235213" y="779298"/>
                                <a:pt x="1941766" y="779298"/>
                              </a:cubicBezTo>
                              <a:cubicBezTo>
                                <a:pt x="1302772" y="779298"/>
                                <a:pt x="782917" y="1299163"/>
                                <a:pt x="782917" y="1938157"/>
                              </a:cubicBezTo>
                              <a:cubicBezTo>
                                <a:pt x="782917" y="2577151"/>
                                <a:pt x="1302772" y="3097016"/>
                                <a:pt x="1941766" y="3097016"/>
                              </a:cubicBezTo>
                              <a:cubicBezTo>
                                <a:pt x="2580761" y="3097016"/>
                                <a:pt x="3100616" y="2577151"/>
                                <a:pt x="3100616" y="1938157"/>
                              </a:cubicBezTo>
                              <a:cubicBezTo>
                                <a:pt x="3100616" y="1644711"/>
                                <a:pt x="2990974" y="1376401"/>
                                <a:pt x="2810532" y="1172014"/>
                              </a:cubicBezTo>
                              <a:lnTo>
                                <a:pt x="2986507" y="996039"/>
                              </a:lnTo>
                              <a:cubicBezTo>
                                <a:pt x="3211830" y="1245671"/>
                                <a:pt x="3349200" y="1576169"/>
                                <a:pt x="3349200" y="1938148"/>
                              </a:cubicBezTo>
                              <a:close/>
                              <a:moveTo>
                                <a:pt x="1890455" y="1989449"/>
                              </a:moveTo>
                              <a:cubicBezTo>
                                <a:pt x="1904629" y="2003623"/>
                                <a:pt x="1923193" y="2010700"/>
                                <a:pt x="1941766" y="2010700"/>
                              </a:cubicBezTo>
                              <a:cubicBezTo>
                                <a:pt x="1960331" y="2010700"/>
                                <a:pt x="1978905" y="2003623"/>
                                <a:pt x="1993078" y="1989449"/>
                              </a:cubicBezTo>
                              <a:lnTo>
                                <a:pt x="2423970" y="1558557"/>
                              </a:lnTo>
                              <a:cubicBezTo>
                                <a:pt x="2506437" y="1663085"/>
                                <a:pt x="2555701" y="1794968"/>
                                <a:pt x="2555701" y="1938138"/>
                              </a:cubicBezTo>
                              <a:cubicBezTo>
                                <a:pt x="2555701" y="2276666"/>
                                <a:pt x="2280295" y="2552063"/>
                                <a:pt x="1941776" y="2552063"/>
                              </a:cubicBezTo>
                              <a:cubicBezTo>
                                <a:pt x="1603258" y="2552063"/>
                                <a:pt x="1327852" y="2276657"/>
                                <a:pt x="1327852" y="1938138"/>
                              </a:cubicBezTo>
                              <a:cubicBezTo>
                                <a:pt x="1327852" y="1599620"/>
                                <a:pt x="1603258" y="1324214"/>
                                <a:pt x="1941776" y="1324214"/>
                              </a:cubicBezTo>
                              <a:cubicBezTo>
                                <a:pt x="2084946" y="1324214"/>
                                <a:pt x="2216830" y="1373477"/>
                                <a:pt x="2321357" y="1455954"/>
                              </a:cubicBezTo>
                              <a:lnTo>
                                <a:pt x="1890455" y="1886856"/>
                              </a:lnTo>
                              <a:cubicBezTo>
                                <a:pt x="1862128" y="1915183"/>
                                <a:pt x="1862128" y="1961122"/>
                                <a:pt x="1890455" y="1989449"/>
                              </a:cubicBezTo>
                              <a:close/>
                              <a:moveTo>
                                <a:pt x="1941766" y="1179100"/>
                              </a:moveTo>
                              <a:cubicBezTo>
                                <a:pt x="1523219" y="1179100"/>
                                <a:pt x="1182719" y="1519610"/>
                                <a:pt x="1182719" y="1938148"/>
                              </a:cubicBezTo>
                              <a:cubicBezTo>
                                <a:pt x="1182719" y="2356686"/>
                                <a:pt x="1523219" y="2697195"/>
                                <a:pt x="1941766" y="2697195"/>
                              </a:cubicBezTo>
                              <a:cubicBezTo>
                                <a:pt x="2360314" y="2697195"/>
                                <a:pt x="2700804" y="2356686"/>
                                <a:pt x="2700804" y="1938148"/>
                              </a:cubicBezTo>
                              <a:cubicBezTo>
                                <a:pt x="2700804" y="1754953"/>
                                <a:pt x="2635568" y="1586704"/>
                                <a:pt x="2527106" y="1455411"/>
                              </a:cubicBezTo>
                              <a:lnTo>
                                <a:pt x="2707729" y="1274789"/>
                              </a:lnTo>
                              <a:cubicBezTo>
                                <a:pt x="2862015" y="1452697"/>
                                <a:pt x="2955493" y="1684716"/>
                                <a:pt x="2955493" y="1938138"/>
                              </a:cubicBezTo>
                              <a:cubicBezTo>
                                <a:pt x="2955493" y="2497113"/>
                                <a:pt x="2500732" y="2951874"/>
                                <a:pt x="1941766" y="2951874"/>
                              </a:cubicBezTo>
                              <a:cubicBezTo>
                                <a:pt x="1382801" y="2951874"/>
                                <a:pt x="928030" y="2497123"/>
                                <a:pt x="928030" y="1938148"/>
                              </a:cubicBezTo>
                              <a:cubicBezTo>
                                <a:pt x="928030" y="1379173"/>
                                <a:pt x="1382801" y="924402"/>
                                <a:pt x="1941766" y="924402"/>
                              </a:cubicBezTo>
                              <a:cubicBezTo>
                                <a:pt x="2195198" y="924402"/>
                                <a:pt x="2427199" y="1017890"/>
                                <a:pt x="2605116" y="1172176"/>
                              </a:cubicBezTo>
                              <a:lnTo>
                                <a:pt x="2424493" y="1352798"/>
                              </a:lnTo>
                              <a:cubicBezTo>
                                <a:pt x="2293211" y="1244337"/>
                                <a:pt x="2124961" y="1179100"/>
                                <a:pt x="1941766" y="1179100"/>
                              </a:cubicBezTo>
                              <a:close/>
                              <a:moveTo>
                                <a:pt x="3037627" y="484518"/>
                              </a:moveTo>
                              <a:lnTo>
                                <a:pt x="3064431" y="457715"/>
                              </a:lnTo>
                              <a:cubicBezTo>
                                <a:pt x="3064488" y="457658"/>
                                <a:pt x="3064536" y="457601"/>
                                <a:pt x="3064593" y="457544"/>
                              </a:cubicBezTo>
                              <a:lnTo>
                                <a:pt x="3272495" y="249641"/>
                              </a:lnTo>
                              <a:lnTo>
                                <a:pt x="3335560" y="441713"/>
                              </a:lnTo>
                              <a:lnTo>
                                <a:pt x="3319615" y="457658"/>
                              </a:lnTo>
                              <a:lnTo>
                                <a:pt x="3100673" y="676600"/>
                              </a:lnTo>
                              <a:lnTo>
                                <a:pt x="3037627" y="484518"/>
                              </a:lnTo>
                              <a:close/>
                              <a:moveTo>
                                <a:pt x="3395396" y="842277"/>
                              </a:moveTo>
                              <a:lnTo>
                                <a:pt x="3203315" y="779222"/>
                              </a:lnTo>
                              <a:lnTo>
                                <a:pt x="3438201" y="544335"/>
                              </a:lnTo>
                              <a:lnTo>
                                <a:pt x="3630273" y="607391"/>
                              </a:lnTo>
                              <a:lnTo>
                                <a:pt x="3395396" y="842277"/>
                              </a:lnTo>
                              <a:close/>
                            </a:path>
                          </a:pathLst>
                        </a:custGeom>
                        <a:grpFill/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83" name="Group 282">
                      <a:extLst>
                        <a:ext uri="{FF2B5EF4-FFF2-40B4-BE49-F238E27FC236}">
                          <a16:creationId xmlns:a16="http://schemas.microsoft.com/office/drawing/2014/main" id="{8545FD90-14A9-4F0E-A981-99D8C03F961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251314" y="4410423"/>
                      <a:ext cx="285578" cy="1965730"/>
                      <a:chOff x="10912293" y="4392575"/>
                      <a:chExt cx="290243" cy="1997842"/>
                    </a:xfrm>
                  </p:grpSpPr>
                  <p:grpSp>
                    <p:nvGrpSpPr>
                      <p:cNvPr id="344" name="Group 343">
                        <a:extLst>
                          <a:ext uri="{FF2B5EF4-FFF2-40B4-BE49-F238E27FC236}">
                            <a16:creationId xmlns:a16="http://schemas.microsoft.com/office/drawing/2014/main" id="{A0EA5D24-0971-4A38-B9BB-0F8ABE1E915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18097" y="6111878"/>
                        <a:ext cx="278633" cy="278539"/>
                        <a:chOff x="9405327" y="2920268"/>
                        <a:chExt cx="1680061" cy="1679502"/>
                      </a:xfrm>
                    </p:grpSpPr>
                    <p:sp>
                      <p:nvSpPr>
                        <p:cNvPr id="397" name="Rectangle: Rounded Corners 396">
                          <a:extLst>
                            <a:ext uri="{FF2B5EF4-FFF2-40B4-BE49-F238E27FC236}">
                              <a16:creationId xmlns:a16="http://schemas.microsoft.com/office/drawing/2014/main" id="{A7AE7A01-72D1-4855-B5AC-26DFCAC483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2710970">
                          <a:off x="10620145" y="4257137"/>
                          <a:ext cx="444523" cy="218557"/>
                        </a:xfrm>
                        <a:prstGeom prst="roundRect">
                          <a:avLst>
                            <a:gd name="adj" fmla="val 23038"/>
                          </a:avLst>
                        </a:pr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grpSp>
                      <p:nvGrpSpPr>
                        <p:cNvPr id="398" name="Group 397">
                          <a:extLst>
                            <a:ext uri="{FF2B5EF4-FFF2-40B4-BE49-F238E27FC236}">
                              <a16:creationId xmlns:a16="http://schemas.microsoft.com/office/drawing/2014/main" id="{B59CD51B-F7FA-4D56-94D8-8BDB3AA9B82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9405327" y="2920268"/>
                          <a:ext cx="1680061" cy="1679502"/>
                          <a:chOff x="9405327" y="2920268"/>
                          <a:chExt cx="1680061" cy="1679502"/>
                        </a:xfrm>
                      </p:grpSpPr>
                      <p:sp>
                        <p:nvSpPr>
                          <p:cNvPr id="399" name="Oval 398">
                            <a:extLst>
                              <a:ext uri="{FF2B5EF4-FFF2-40B4-BE49-F238E27FC236}">
                                <a16:creationId xmlns:a16="http://schemas.microsoft.com/office/drawing/2014/main" id="{304ACF13-42BB-446D-AFA4-24B9DDDDCBB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706299" y="3444060"/>
                            <a:ext cx="176058" cy="176058"/>
                          </a:xfrm>
                          <a:prstGeom prst="ellipse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00" name="Oval 399">
                            <a:extLst>
                              <a:ext uri="{FF2B5EF4-FFF2-40B4-BE49-F238E27FC236}">
                                <a16:creationId xmlns:a16="http://schemas.microsoft.com/office/drawing/2014/main" id="{96C33490-268A-442C-AA36-7150EB239CD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997029" y="3735088"/>
                            <a:ext cx="176058" cy="176058"/>
                          </a:xfrm>
                          <a:prstGeom prst="ellipse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01" name="Oval 400">
                            <a:extLst>
                              <a:ext uri="{FF2B5EF4-FFF2-40B4-BE49-F238E27FC236}">
                                <a16:creationId xmlns:a16="http://schemas.microsoft.com/office/drawing/2014/main" id="{0473178C-38DE-4176-BD60-CBC0C055EBE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28250" y="3392496"/>
                            <a:ext cx="176058" cy="176058"/>
                          </a:xfrm>
                          <a:prstGeom prst="ellipse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402" name="Oval 401">
                            <a:extLst>
                              <a:ext uri="{FF2B5EF4-FFF2-40B4-BE49-F238E27FC236}">
                                <a16:creationId xmlns:a16="http://schemas.microsoft.com/office/drawing/2014/main" id="{E8223E2F-FA9A-4919-9651-F40497692AF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713397" y="2997273"/>
                            <a:ext cx="176058" cy="176058"/>
                          </a:xfrm>
                          <a:prstGeom prst="ellipse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grpSp>
                        <p:nvGrpSpPr>
                          <p:cNvPr id="403" name="Group 402">
                            <a:extLst>
                              <a:ext uri="{FF2B5EF4-FFF2-40B4-BE49-F238E27FC236}">
                                <a16:creationId xmlns:a16="http://schemas.microsoft.com/office/drawing/2014/main" id="{78098C1F-DD32-4B62-B6C9-09B734F9857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9405327" y="2920268"/>
                            <a:ext cx="1680061" cy="1679502"/>
                            <a:chOff x="9405327" y="2920268"/>
                            <a:chExt cx="1680061" cy="1679502"/>
                          </a:xfrm>
                        </p:grpSpPr>
                        <p:sp>
                          <p:nvSpPr>
                            <p:cNvPr id="404" name="Freeform: Shape 403">
                              <a:extLst>
                                <a:ext uri="{FF2B5EF4-FFF2-40B4-BE49-F238E27FC236}">
                                  <a16:creationId xmlns:a16="http://schemas.microsoft.com/office/drawing/2014/main" id="{FF734C4C-2631-4B38-833A-D96DF91B83D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517924" y="3032319"/>
                              <a:ext cx="1175598" cy="1175598"/>
                            </a:xfrm>
                            <a:custGeom>
                              <a:avLst/>
                              <a:gdLst>
                                <a:gd name="connsiteX0" fmla="*/ 1600200 w 3200400"/>
                                <a:gd name="connsiteY0" fmla="*/ 0 h 3200399"/>
                                <a:gd name="connsiteX1" fmla="*/ 0 w 3200400"/>
                                <a:gd name="connsiteY1" fmla="*/ 1600200 h 3200399"/>
                                <a:gd name="connsiteX2" fmla="*/ 1600200 w 3200400"/>
                                <a:gd name="connsiteY2" fmla="*/ 3200400 h 3200399"/>
                                <a:gd name="connsiteX3" fmla="*/ 3200400 w 3200400"/>
                                <a:gd name="connsiteY3" fmla="*/ 1600200 h 3200399"/>
                                <a:gd name="connsiteX4" fmla="*/ 1600200 w 3200400"/>
                                <a:gd name="connsiteY4" fmla="*/ 0 h 3200399"/>
                                <a:gd name="connsiteX5" fmla="*/ 1600200 w 3200400"/>
                                <a:gd name="connsiteY5" fmla="*/ 152400 h 3200399"/>
                                <a:gd name="connsiteX6" fmla="*/ 2782519 w 3200400"/>
                                <a:gd name="connsiteY6" fmla="*/ 767334 h 3200399"/>
                                <a:gd name="connsiteX7" fmla="*/ 2592019 w 3200400"/>
                                <a:gd name="connsiteY7" fmla="*/ 957834 h 3200399"/>
                                <a:gd name="connsiteX8" fmla="*/ 2438400 w 3200400"/>
                                <a:gd name="connsiteY8" fmla="*/ 914400 h 3200399"/>
                                <a:gd name="connsiteX9" fmla="*/ 2133600 w 3200400"/>
                                <a:gd name="connsiteY9" fmla="*/ 1219200 h 3200399"/>
                                <a:gd name="connsiteX10" fmla="*/ 2176805 w 3200400"/>
                                <a:gd name="connsiteY10" fmla="*/ 1373048 h 3200399"/>
                                <a:gd name="connsiteX11" fmla="*/ 1677848 w 3200400"/>
                                <a:gd name="connsiteY11" fmla="*/ 1872005 h 3200399"/>
                                <a:gd name="connsiteX12" fmla="*/ 1370152 w 3200400"/>
                                <a:gd name="connsiteY12" fmla="*/ 1872005 h 3200399"/>
                                <a:gd name="connsiteX13" fmla="*/ 1023595 w 3200400"/>
                                <a:gd name="connsiteY13" fmla="*/ 1525448 h 3200399"/>
                                <a:gd name="connsiteX14" fmla="*/ 1066800 w 3200400"/>
                                <a:gd name="connsiteY14" fmla="*/ 1371600 h 3200399"/>
                                <a:gd name="connsiteX15" fmla="*/ 762991 w 3200400"/>
                                <a:gd name="connsiteY15" fmla="*/ 1067029 h 3200399"/>
                                <a:gd name="connsiteX16" fmla="*/ 468020 w 3200400"/>
                                <a:gd name="connsiteY16" fmla="*/ 1295400 h 3200399"/>
                                <a:gd name="connsiteX17" fmla="*/ 185318 w 3200400"/>
                                <a:gd name="connsiteY17" fmla="*/ 1295400 h 3200399"/>
                                <a:gd name="connsiteX18" fmla="*/ 1600200 w 3200400"/>
                                <a:gd name="connsiteY18" fmla="*/ 152400 h 3200399"/>
                                <a:gd name="connsiteX19" fmla="*/ 2590800 w 3200400"/>
                                <a:gd name="connsiteY19" fmla="*/ 1219200 h 3200399"/>
                                <a:gd name="connsiteX20" fmla="*/ 2438400 w 3200400"/>
                                <a:gd name="connsiteY20" fmla="*/ 1371600 h 3200399"/>
                                <a:gd name="connsiteX21" fmla="*/ 2286000 w 3200400"/>
                                <a:gd name="connsiteY21" fmla="*/ 1219200 h 3200399"/>
                                <a:gd name="connsiteX22" fmla="*/ 2438400 w 3200400"/>
                                <a:gd name="connsiteY22" fmla="*/ 1066800 h 3200399"/>
                                <a:gd name="connsiteX23" fmla="*/ 2590800 w 3200400"/>
                                <a:gd name="connsiteY23" fmla="*/ 1219200 h 3200399"/>
                                <a:gd name="connsiteX24" fmla="*/ 1676400 w 3200400"/>
                                <a:gd name="connsiteY24" fmla="*/ 2133600 h 3200399"/>
                                <a:gd name="connsiteX25" fmla="*/ 1524000 w 3200400"/>
                                <a:gd name="connsiteY25" fmla="*/ 2286000 h 3200399"/>
                                <a:gd name="connsiteX26" fmla="*/ 1371600 w 3200400"/>
                                <a:gd name="connsiteY26" fmla="*/ 2133600 h 3200399"/>
                                <a:gd name="connsiteX27" fmla="*/ 1524000 w 3200400"/>
                                <a:gd name="connsiteY27" fmla="*/ 1981200 h 3200399"/>
                                <a:gd name="connsiteX28" fmla="*/ 1676400 w 3200400"/>
                                <a:gd name="connsiteY28" fmla="*/ 2133600 h 3200399"/>
                                <a:gd name="connsiteX29" fmla="*/ 914400 w 3200400"/>
                                <a:gd name="connsiteY29" fmla="*/ 1371600 h 3200399"/>
                                <a:gd name="connsiteX30" fmla="*/ 762000 w 3200400"/>
                                <a:gd name="connsiteY30" fmla="*/ 1524000 h 3200399"/>
                                <a:gd name="connsiteX31" fmla="*/ 609600 w 3200400"/>
                                <a:gd name="connsiteY31" fmla="*/ 1371600 h 3200399"/>
                                <a:gd name="connsiteX32" fmla="*/ 762000 w 3200400"/>
                                <a:gd name="connsiteY32" fmla="*/ 1219200 h 3200399"/>
                                <a:gd name="connsiteX33" fmla="*/ 914400 w 3200400"/>
                                <a:gd name="connsiteY33" fmla="*/ 1371600 h 3200399"/>
                                <a:gd name="connsiteX34" fmla="*/ 2303660 w 3200400"/>
                                <a:gd name="connsiteY34" fmla="*/ 2866130 h 3200399"/>
                                <a:gd name="connsiteX35" fmla="*/ 1600200 w 3200400"/>
                                <a:gd name="connsiteY35" fmla="*/ 3047991 h 3200399"/>
                                <a:gd name="connsiteX36" fmla="*/ 152400 w 3200400"/>
                                <a:gd name="connsiteY36" fmla="*/ 1602172 h 3200399"/>
                                <a:gd name="connsiteX37" fmla="*/ 160553 w 3200400"/>
                                <a:gd name="connsiteY37" fmla="*/ 1447791 h 3200399"/>
                                <a:gd name="connsiteX38" fmla="*/ 468020 w 3200400"/>
                                <a:gd name="connsiteY38" fmla="*/ 1447791 h 3200399"/>
                                <a:gd name="connsiteX39" fmla="*/ 762000 w 3200400"/>
                                <a:gd name="connsiteY39" fmla="*/ 1676391 h 3200399"/>
                                <a:gd name="connsiteX40" fmla="*/ 915848 w 3200400"/>
                                <a:gd name="connsiteY40" fmla="*/ 1633185 h 3200399"/>
                                <a:gd name="connsiteX41" fmla="*/ 1262405 w 3200400"/>
                                <a:gd name="connsiteY41" fmla="*/ 1979743 h 3200399"/>
                                <a:gd name="connsiteX42" fmla="*/ 1219200 w 3200400"/>
                                <a:gd name="connsiteY42" fmla="*/ 2133591 h 3200399"/>
                                <a:gd name="connsiteX43" fmla="*/ 1524000 w 3200400"/>
                                <a:gd name="connsiteY43" fmla="*/ 2438391 h 3200399"/>
                                <a:gd name="connsiteX44" fmla="*/ 1828800 w 3200400"/>
                                <a:gd name="connsiteY44" fmla="*/ 2133591 h 3200399"/>
                                <a:gd name="connsiteX45" fmla="*/ 1785595 w 3200400"/>
                                <a:gd name="connsiteY45" fmla="*/ 1979743 h 3200399"/>
                                <a:gd name="connsiteX46" fmla="*/ 2284552 w 3200400"/>
                                <a:gd name="connsiteY46" fmla="*/ 1480785 h 3200399"/>
                                <a:gd name="connsiteX47" fmla="*/ 2438400 w 3200400"/>
                                <a:gd name="connsiteY47" fmla="*/ 1523991 h 3200399"/>
                                <a:gd name="connsiteX48" fmla="*/ 2743200 w 3200400"/>
                                <a:gd name="connsiteY48" fmla="*/ 1219191 h 3200399"/>
                                <a:gd name="connsiteX49" fmla="*/ 2699995 w 3200400"/>
                                <a:gd name="connsiteY49" fmla="*/ 1065343 h 3200399"/>
                                <a:gd name="connsiteX50" fmla="*/ 2866111 w 3200400"/>
                                <a:gd name="connsiteY50" fmla="*/ 899303 h 3200399"/>
                                <a:gd name="connsiteX51" fmla="*/ 2303660 w 3200400"/>
                                <a:gd name="connsiteY51" fmla="*/ 2866130 h 3200399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  <a:cxn ang="0">
                                  <a:pos x="connsiteX16" y="connsiteY16"/>
                                </a:cxn>
                                <a:cxn ang="0">
                                  <a:pos x="connsiteX17" y="connsiteY17"/>
                                </a:cxn>
                                <a:cxn ang="0">
                                  <a:pos x="connsiteX18" y="connsiteY18"/>
                                </a:cxn>
                                <a:cxn ang="0">
                                  <a:pos x="connsiteX19" y="connsiteY19"/>
                                </a:cxn>
                                <a:cxn ang="0">
                                  <a:pos x="connsiteX20" y="connsiteY20"/>
                                </a:cxn>
                                <a:cxn ang="0">
                                  <a:pos x="connsiteX21" y="connsiteY21"/>
                                </a:cxn>
                                <a:cxn ang="0">
                                  <a:pos x="connsiteX22" y="connsiteY22"/>
                                </a:cxn>
                                <a:cxn ang="0">
                                  <a:pos x="connsiteX23" y="connsiteY23"/>
                                </a:cxn>
                                <a:cxn ang="0">
                                  <a:pos x="connsiteX24" y="connsiteY24"/>
                                </a:cxn>
                                <a:cxn ang="0">
                                  <a:pos x="connsiteX25" y="connsiteY25"/>
                                </a:cxn>
                                <a:cxn ang="0">
                                  <a:pos x="connsiteX26" y="connsiteY26"/>
                                </a:cxn>
                                <a:cxn ang="0">
                                  <a:pos x="connsiteX27" y="connsiteY27"/>
                                </a:cxn>
                                <a:cxn ang="0">
                                  <a:pos x="connsiteX28" y="connsiteY28"/>
                                </a:cxn>
                                <a:cxn ang="0">
                                  <a:pos x="connsiteX29" y="connsiteY29"/>
                                </a:cxn>
                                <a:cxn ang="0">
                                  <a:pos x="connsiteX30" y="connsiteY30"/>
                                </a:cxn>
                                <a:cxn ang="0">
                                  <a:pos x="connsiteX31" y="connsiteY31"/>
                                </a:cxn>
                                <a:cxn ang="0">
                                  <a:pos x="connsiteX32" y="connsiteY32"/>
                                </a:cxn>
                                <a:cxn ang="0">
                                  <a:pos x="connsiteX33" y="connsiteY33"/>
                                </a:cxn>
                                <a:cxn ang="0">
                                  <a:pos x="connsiteX34" y="connsiteY34"/>
                                </a:cxn>
                                <a:cxn ang="0">
                                  <a:pos x="connsiteX35" y="connsiteY35"/>
                                </a:cxn>
                                <a:cxn ang="0">
                                  <a:pos x="connsiteX36" y="connsiteY36"/>
                                </a:cxn>
                                <a:cxn ang="0">
                                  <a:pos x="connsiteX37" y="connsiteY37"/>
                                </a:cxn>
                                <a:cxn ang="0">
                                  <a:pos x="connsiteX38" y="connsiteY38"/>
                                </a:cxn>
                                <a:cxn ang="0">
                                  <a:pos x="connsiteX39" y="connsiteY39"/>
                                </a:cxn>
                                <a:cxn ang="0">
                                  <a:pos x="connsiteX40" y="connsiteY40"/>
                                </a:cxn>
                                <a:cxn ang="0">
                                  <a:pos x="connsiteX41" y="connsiteY41"/>
                                </a:cxn>
                                <a:cxn ang="0">
                                  <a:pos x="connsiteX42" y="connsiteY42"/>
                                </a:cxn>
                                <a:cxn ang="0">
                                  <a:pos x="connsiteX43" y="connsiteY43"/>
                                </a:cxn>
                                <a:cxn ang="0">
                                  <a:pos x="connsiteX44" y="connsiteY44"/>
                                </a:cxn>
                                <a:cxn ang="0">
                                  <a:pos x="connsiteX45" y="connsiteY45"/>
                                </a:cxn>
                                <a:cxn ang="0">
                                  <a:pos x="connsiteX46" y="connsiteY46"/>
                                </a:cxn>
                                <a:cxn ang="0">
                                  <a:pos x="connsiteX47" y="connsiteY47"/>
                                </a:cxn>
                                <a:cxn ang="0">
                                  <a:pos x="connsiteX48" y="connsiteY48"/>
                                </a:cxn>
                                <a:cxn ang="0">
                                  <a:pos x="connsiteX49" y="connsiteY49"/>
                                </a:cxn>
                                <a:cxn ang="0">
                                  <a:pos x="connsiteX50" y="connsiteY50"/>
                                </a:cxn>
                                <a:cxn ang="0">
                                  <a:pos x="connsiteX51" y="connsiteY51"/>
                                </a:cxn>
                              </a:cxnLst>
                              <a:rect l="l" t="t" r="r" b="b"/>
                              <a:pathLst>
                                <a:path w="3200400" h="3200399">
                                  <a:moveTo>
                                    <a:pt x="1600200" y="0"/>
                                  </a:moveTo>
                                  <a:cubicBezTo>
                                    <a:pt x="716432" y="0"/>
                                    <a:pt x="0" y="716432"/>
                                    <a:pt x="0" y="1600200"/>
                                  </a:cubicBezTo>
                                  <a:cubicBezTo>
                                    <a:pt x="0" y="2483968"/>
                                    <a:pt x="716432" y="3200400"/>
                                    <a:pt x="1600200" y="3200400"/>
                                  </a:cubicBezTo>
                                  <a:cubicBezTo>
                                    <a:pt x="2483968" y="3200400"/>
                                    <a:pt x="3200400" y="2483968"/>
                                    <a:pt x="3200400" y="1600200"/>
                                  </a:cubicBezTo>
                                  <a:cubicBezTo>
                                    <a:pt x="3199438" y="716832"/>
                                    <a:pt x="2483568" y="962"/>
                                    <a:pt x="1600200" y="0"/>
                                  </a:cubicBezTo>
                                  <a:close/>
                                  <a:moveTo>
                                    <a:pt x="1600200" y="152400"/>
                                  </a:moveTo>
                                  <a:cubicBezTo>
                                    <a:pt x="2070888" y="152771"/>
                                    <a:pt x="2511962" y="382172"/>
                                    <a:pt x="2782519" y="767334"/>
                                  </a:cubicBezTo>
                                  <a:lnTo>
                                    <a:pt x="2592019" y="957834"/>
                                  </a:lnTo>
                                  <a:cubicBezTo>
                                    <a:pt x="2545661" y="929783"/>
                                    <a:pt x="2492588" y="914772"/>
                                    <a:pt x="2438400" y="914400"/>
                                  </a:cubicBezTo>
                                  <a:cubicBezTo>
                                    <a:pt x="2270065" y="914400"/>
                                    <a:pt x="2133600" y="1050865"/>
                                    <a:pt x="2133600" y="1219200"/>
                                  </a:cubicBezTo>
                                  <a:cubicBezTo>
                                    <a:pt x="2133867" y="1273445"/>
                                    <a:pt x="2148793" y="1326604"/>
                                    <a:pt x="2176805" y="1373048"/>
                                  </a:cubicBezTo>
                                  <a:lnTo>
                                    <a:pt x="1677848" y="1872005"/>
                                  </a:lnTo>
                                  <a:cubicBezTo>
                                    <a:pt x="1583369" y="1814398"/>
                                    <a:pt x="1464631" y="1814398"/>
                                    <a:pt x="1370152" y="1872005"/>
                                  </a:cubicBezTo>
                                  <a:lnTo>
                                    <a:pt x="1023595" y="1525448"/>
                                  </a:lnTo>
                                  <a:cubicBezTo>
                                    <a:pt x="1051608" y="1479004"/>
                                    <a:pt x="1066533" y="1425845"/>
                                    <a:pt x="1066800" y="1371600"/>
                                  </a:cubicBezTo>
                                  <a:cubicBezTo>
                                    <a:pt x="1067010" y="1203598"/>
                                    <a:pt x="930993" y="1067238"/>
                                    <a:pt x="762991" y="1067029"/>
                                  </a:cubicBezTo>
                                  <a:cubicBezTo>
                                    <a:pt x="624049" y="1066857"/>
                                    <a:pt x="502653" y="1160840"/>
                                    <a:pt x="468020" y="1295400"/>
                                  </a:cubicBezTo>
                                  <a:lnTo>
                                    <a:pt x="185318" y="1295400"/>
                                  </a:lnTo>
                                  <a:cubicBezTo>
                                    <a:pt x="329594" y="629155"/>
                                    <a:pt x="918515" y="153400"/>
                                    <a:pt x="1600200" y="152400"/>
                                  </a:cubicBezTo>
                                  <a:close/>
                                  <a:moveTo>
                                    <a:pt x="2590800" y="1219200"/>
                                  </a:moveTo>
                                  <a:cubicBezTo>
                                    <a:pt x="2590800" y="1303372"/>
                                    <a:pt x="2522573" y="1371600"/>
                                    <a:pt x="2438400" y="1371600"/>
                                  </a:cubicBezTo>
                                  <a:cubicBezTo>
                                    <a:pt x="2354228" y="1371600"/>
                                    <a:pt x="2286000" y="1303372"/>
                                    <a:pt x="2286000" y="1219200"/>
                                  </a:cubicBezTo>
                                  <a:cubicBezTo>
                                    <a:pt x="2286000" y="1135028"/>
                                    <a:pt x="2354228" y="1066800"/>
                                    <a:pt x="2438400" y="1066800"/>
                                  </a:cubicBezTo>
                                  <a:cubicBezTo>
                                    <a:pt x="2522573" y="1066800"/>
                                    <a:pt x="2590800" y="1135028"/>
                                    <a:pt x="2590800" y="1219200"/>
                                  </a:cubicBezTo>
                                  <a:close/>
                                  <a:moveTo>
                                    <a:pt x="1676400" y="2133600"/>
                                  </a:moveTo>
                                  <a:cubicBezTo>
                                    <a:pt x="1676400" y="2217772"/>
                                    <a:pt x="1608172" y="2286000"/>
                                    <a:pt x="1524000" y="2286000"/>
                                  </a:cubicBezTo>
                                  <a:cubicBezTo>
                                    <a:pt x="1439828" y="2286000"/>
                                    <a:pt x="1371600" y="2217772"/>
                                    <a:pt x="1371600" y="2133600"/>
                                  </a:cubicBezTo>
                                  <a:cubicBezTo>
                                    <a:pt x="1371600" y="2049428"/>
                                    <a:pt x="1439828" y="1981200"/>
                                    <a:pt x="1524000" y="1981200"/>
                                  </a:cubicBezTo>
                                  <a:cubicBezTo>
                                    <a:pt x="1608172" y="1981200"/>
                                    <a:pt x="1676400" y="2049428"/>
                                    <a:pt x="1676400" y="2133600"/>
                                  </a:cubicBezTo>
                                  <a:close/>
                                  <a:moveTo>
                                    <a:pt x="914400" y="1371600"/>
                                  </a:moveTo>
                                  <a:cubicBezTo>
                                    <a:pt x="914400" y="1455772"/>
                                    <a:pt x="846172" y="1524000"/>
                                    <a:pt x="762000" y="1524000"/>
                                  </a:cubicBezTo>
                                  <a:cubicBezTo>
                                    <a:pt x="677828" y="1524000"/>
                                    <a:pt x="609600" y="1455772"/>
                                    <a:pt x="609600" y="1371600"/>
                                  </a:cubicBezTo>
                                  <a:cubicBezTo>
                                    <a:pt x="609600" y="1287428"/>
                                    <a:pt x="677828" y="1219200"/>
                                    <a:pt x="762000" y="1219200"/>
                                  </a:cubicBezTo>
                                  <a:cubicBezTo>
                                    <a:pt x="846172" y="1219200"/>
                                    <a:pt x="914400" y="1287428"/>
                                    <a:pt x="914400" y="1371600"/>
                                  </a:cubicBezTo>
                                  <a:close/>
                                  <a:moveTo>
                                    <a:pt x="2303660" y="2866130"/>
                                  </a:moveTo>
                                  <a:cubicBezTo>
                                    <a:pt x="2088471" y="2985611"/>
                                    <a:pt x="1846345" y="3048210"/>
                                    <a:pt x="1600200" y="3047991"/>
                                  </a:cubicBezTo>
                                  <a:cubicBezTo>
                                    <a:pt x="801148" y="3048533"/>
                                    <a:pt x="152943" y="2401224"/>
                                    <a:pt x="152400" y="1602172"/>
                                  </a:cubicBezTo>
                                  <a:cubicBezTo>
                                    <a:pt x="152362" y="1550603"/>
                                    <a:pt x="155086" y="1499064"/>
                                    <a:pt x="160553" y="1447791"/>
                                  </a:cubicBezTo>
                                  <a:lnTo>
                                    <a:pt x="468020" y="1447791"/>
                                  </a:lnTo>
                                  <a:cubicBezTo>
                                    <a:pt x="502663" y="1581950"/>
                                    <a:pt x="623440" y="1675867"/>
                                    <a:pt x="762000" y="1676391"/>
                                  </a:cubicBezTo>
                                  <a:cubicBezTo>
                                    <a:pt x="816245" y="1676124"/>
                                    <a:pt x="869404" y="1661198"/>
                                    <a:pt x="915848" y="1633185"/>
                                  </a:cubicBezTo>
                                  <a:lnTo>
                                    <a:pt x="1262405" y="1979743"/>
                                  </a:lnTo>
                                  <a:cubicBezTo>
                                    <a:pt x="1234392" y="2026187"/>
                                    <a:pt x="1219467" y="2079346"/>
                                    <a:pt x="1219200" y="2133591"/>
                                  </a:cubicBezTo>
                                  <a:cubicBezTo>
                                    <a:pt x="1219200" y="2301926"/>
                                    <a:pt x="1355665" y="2438391"/>
                                    <a:pt x="1524000" y="2438391"/>
                                  </a:cubicBezTo>
                                  <a:cubicBezTo>
                                    <a:pt x="1692335" y="2438391"/>
                                    <a:pt x="1828800" y="2301926"/>
                                    <a:pt x="1828800" y="2133591"/>
                                  </a:cubicBezTo>
                                  <a:cubicBezTo>
                                    <a:pt x="1828533" y="2079346"/>
                                    <a:pt x="1813608" y="2026187"/>
                                    <a:pt x="1785595" y="1979743"/>
                                  </a:cubicBezTo>
                                  <a:lnTo>
                                    <a:pt x="2284552" y="1480785"/>
                                  </a:lnTo>
                                  <a:cubicBezTo>
                                    <a:pt x="2330996" y="1508798"/>
                                    <a:pt x="2384155" y="1523724"/>
                                    <a:pt x="2438400" y="1523991"/>
                                  </a:cubicBezTo>
                                  <a:cubicBezTo>
                                    <a:pt x="2606736" y="1523991"/>
                                    <a:pt x="2743200" y="1387526"/>
                                    <a:pt x="2743200" y="1219191"/>
                                  </a:cubicBezTo>
                                  <a:cubicBezTo>
                                    <a:pt x="2742933" y="1164946"/>
                                    <a:pt x="2728008" y="1111787"/>
                                    <a:pt x="2699995" y="1065343"/>
                                  </a:cubicBezTo>
                                  <a:lnTo>
                                    <a:pt x="2866111" y="899303"/>
                                  </a:lnTo>
                                  <a:cubicBezTo>
                                    <a:pt x="3253921" y="1597752"/>
                                    <a:pt x="3002099" y="2478329"/>
                                    <a:pt x="2303660" y="2866130"/>
                                  </a:cubicBez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 w="9525" cap="flat">
                              <a:noFill/>
                              <a:prstDash val="solid"/>
                              <a:miter/>
                            </a:ln>
                          </p:spPr>
                          <p:txBody>
                            <a:bodyPr rtlCol="0" anchor="ctr"/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405" name="Freeform: Shape 404">
                              <a:extLst>
                                <a:ext uri="{FF2B5EF4-FFF2-40B4-BE49-F238E27FC236}">
                                  <a16:creationId xmlns:a16="http://schemas.microsoft.com/office/drawing/2014/main" id="{F7832887-7527-4F73-804A-75652038B9B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9405327" y="2920268"/>
                              <a:ext cx="1680061" cy="1679502"/>
                            </a:xfrm>
                            <a:custGeom>
                              <a:avLst/>
                              <a:gdLst>
                                <a:gd name="connsiteX0" fmla="*/ 3811731 w 4573730"/>
                                <a:gd name="connsiteY0" fmla="*/ 762245 h 4572208"/>
                                <a:gd name="connsiteX1" fmla="*/ 4105710 w 4573730"/>
                                <a:gd name="connsiteY1" fmla="*/ 533645 h 4572208"/>
                                <a:gd name="connsiteX2" fmla="*/ 4573731 w 4573730"/>
                                <a:gd name="connsiteY2" fmla="*/ 533645 h 4572208"/>
                                <a:gd name="connsiteX3" fmla="*/ 4573731 w 4573730"/>
                                <a:gd name="connsiteY3" fmla="*/ 381245 h 4572208"/>
                                <a:gd name="connsiteX4" fmla="*/ 4105710 w 4573730"/>
                                <a:gd name="connsiteY4" fmla="*/ 381245 h 4572208"/>
                                <a:gd name="connsiteX5" fmla="*/ 3811731 w 4573730"/>
                                <a:gd name="connsiteY5" fmla="*/ 152645 h 4572208"/>
                                <a:gd name="connsiteX6" fmla="*/ 3506931 w 4573730"/>
                                <a:gd name="connsiteY6" fmla="*/ 457445 h 4572208"/>
                                <a:gd name="connsiteX7" fmla="*/ 3550136 w 4573730"/>
                                <a:gd name="connsiteY7" fmla="*/ 611293 h 4572208"/>
                                <a:gd name="connsiteX8" fmla="*/ 3416253 w 4573730"/>
                                <a:gd name="connsiteY8" fmla="*/ 745176 h 4572208"/>
                                <a:gd name="connsiteX9" fmla="*/ 745176 w 4573730"/>
                                <a:gd name="connsiteY9" fmla="*/ 393932 h 4572208"/>
                                <a:gd name="connsiteX10" fmla="*/ 393932 w 4573730"/>
                                <a:gd name="connsiteY10" fmla="*/ 3065018 h 4572208"/>
                                <a:gd name="connsiteX11" fmla="*/ 2940612 w 4573730"/>
                                <a:gd name="connsiteY11" fmla="*/ 3504073 h 4572208"/>
                                <a:gd name="connsiteX12" fmla="*/ 3170584 w 4573730"/>
                                <a:gd name="connsiteY12" fmla="*/ 3734045 h 4572208"/>
                                <a:gd name="connsiteX13" fmla="*/ 3278331 w 4573730"/>
                                <a:gd name="connsiteY13" fmla="*/ 3841792 h 4572208"/>
                                <a:gd name="connsiteX14" fmla="*/ 3891741 w 4573730"/>
                                <a:gd name="connsiteY14" fmla="*/ 4455202 h 4572208"/>
                                <a:gd name="connsiteX15" fmla="*/ 4456688 w 4573730"/>
                                <a:gd name="connsiteY15" fmla="*/ 4455202 h 4572208"/>
                                <a:gd name="connsiteX16" fmla="*/ 4456688 w 4573730"/>
                                <a:gd name="connsiteY16" fmla="*/ 3890255 h 4572208"/>
                                <a:gd name="connsiteX17" fmla="*/ 3843277 w 4573730"/>
                                <a:gd name="connsiteY17" fmla="*/ 3276845 h 4572208"/>
                                <a:gd name="connsiteX18" fmla="*/ 3735531 w 4573730"/>
                                <a:gd name="connsiteY18" fmla="*/ 3169098 h 4572208"/>
                                <a:gd name="connsiteX19" fmla="*/ 3505559 w 4573730"/>
                                <a:gd name="connsiteY19" fmla="*/ 2939126 h 4572208"/>
                                <a:gd name="connsiteX20" fmla="*/ 3505559 w 4573730"/>
                                <a:gd name="connsiteY20" fmla="*/ 871363 h 4572208"/>
                                <a:gd name="connsiteX21" fmla="*/ 3657959 w 4573730"/>
                                <a:gd name="connsiteY21" fmla="*/ 718963 h 4572208"/>
                                <a:gd name="connsiteX22" fmla="*/ 3811731 w 4573730"/>
                                <a:gd name="connsiteY22" fmla="*/ 762245 h 4572208"/>
                                <a:gd name="connsiteX23" fmla="*/ 3811731 w 4573730"/>
                                <a:gd name="connsiteY23" fmla="*/ 305045 h 4572208"/>
                                <a:gd name="connsiteX24" fmla="*/ 3964131 w 4573730"/>
                                <a:gd name="connsiteY24" fmla="*/ 457445 h 4572208"/>
                                <a:gd name="connsiteX25" fmla="*/ 3811731 w 4573730"/>
                                <a:gd name="connsiteY25" fmla="*/ 609845 h 4572208"/>
                                <a:gd name="connsiteX26" fmla="*/ 3659331 w 4573730"/>
                                <a:gd name="connsiteY26" fmla="*/ 457445 h 4572208"/>
                                <a:gd name="connsiteX27" fmla="*/ 3811731 w 4573730"/>
                                <a:gd name="connsiteY27" fmla="*/ 305045 h 4572208"/>
                                <a:gd name="connsiteX28" fmla="*/ 4348941 w 4573730"/>
                                <a:gd name="connsiteY28" fmla="*/ 3998002 h 4572208"/>
                                <a:gd name="connsiteX29" fmla="*/ 4352913 w 4573730"/>
                                <a:gd name="connsiteY29" fmla="*/ 4347455 h 4572208"/>
                                <a:gd name="connsiteX30" fmla="*/ 4003460 w 4573730"/>
                                <a:gd name="connsiteY30" fmla="*/ 4351427 h 4572208"/>
                                <a:gd name="connsiteX31" fmla="*/ 3999488 w 4573730"/>
                                <a:gd name="connsiteY31" fmla="*/ 4347455 h 4572208"/>
                                <a:gd name="connsiteX32" fmla="*/ 3386077 w 4573730"/>
                                <a:gd name="connsiteY32" fmla="*/ 3734045 h 4572208"/>
                                <a:gd name="connsiteX33" fmla="*/ 3735531 w 4573730"/>
                                <a:gd name="connsiteY33" fmla="*/ 3384592 h 4572208"/>
                                <a:gd name="connsiteX34" fmla="*/ 4348941 w 4573730"/>
                                <a:gd name="connsiteY34" fmla="*/ 3998002 h 4572208"/>
                                <a:gd name="connsiteX35" fmla="*/ 3627784 w 4573730"/>
                                <a:gd name="connsiteY35" fmla="*/ 3276845 h 4572208"/>
                                <a:gd name="connsiteX36" fmla="*/ 3278331 w 4573730"/>
                                <a:gd name="connsiteY36" fmla="*/ 3626298 h 4572208"/>
                                <a:gd name="connsiteX37" fmla="*/ 3067409 w 4573730"/>
                                <a:gd name="connsiteY37" fmla="*/ 3415376 h 4572208"/>
                                <a:gd name="connsiteX38" fmla="*/ 3098804 w 4573730"/>
                                <a:gd name="connsiteY38" fmla="*/ 3389621 h 4572208"/>
                                <a:gd name="connsiteX39" fmla="*/ 3133017 w 4573730"/>
                                <a:gd name="connsiteY39" fmla="*/ 3361503 h 4572208"/>
                                <a:gd name="connsiteX40" fmla="*/ 3182319 w 4573730"/>
                                <a:gd name="connsiteY40" fmla="*/ 3318755 h 4572208"/>
                                <a:gd name="connsiteX41" fmla="*/ 3206703 w 4573730"/>
                                <a:gd name="connsiteY41" fmla="*/ 3295895 h 4572208"/>
                                <a:gd name="connsiteX42" fmla="*/ 3297457 w 4573730"/>
                                <a:gd name="connsiteY42" fmla="*/ 3205141 h 4572208"/>
                                <a:gd name="connsiteX43" fmla="*/ 3320317 w 4573730"/>
                                <a:gd name="connsiteY43" fmla="*/ 3180757 h 4572208"/>
                                <a:gd name="connsiteX44" fmla="*/ 3363065 w 4573730"/>
                                <a:gd name="connsiteY44" fmla="*/ 3131455 h 4572208"/>
                                <a:gd name="connsiteX45" fmla="*/ 3391183 w 4573730"/>
                                <a:gd name="connsiteY45" fmla="*/ 3097241 h 4572208"/>
                                <a:gd name="connsiteX46" fmla="*/ 3416862 w 4573730"/>
                                <a:gd name="connsiteY46" fmla="*/ 3065923 h 4572208"/>
                                <a:gd name="connsiteX47" fmla="*/ 3627784 w 4573730"/>
                                <a:gd name="connsiteY47" fmla="*/ 3276845 h 4572208"/>
                                <a:gd name="connsiteX48" fmla="*/ 3332280 w 4573730"/>
                                <a:gd name="connsiteY48" fmla="*/ 2922896 h 4572208"/>
                                <a:gd name="connsiteX49" fmla="*/ 3257376 w 4573730"/>
                                <a:gd name="connsiteY49" fmla="*/ 3020889 h 4572208"/>
                                <a:gd name="connsiteX50" fmla="*/ 3233754 w 4573730"/>
                                <a:gd name="connsiteY50" fmla="*/ 3048092 h 4572208"/>
                                <a:gd name="connsiteX51" fmla="*/ 3161516 w 4573730"/>
                                <a:gd name="connsiteY51" fmla="*/ 3127036 h 4572208"/>
                                <a:gd name="connsiteX52" fmla="*/ 3128522 w 4573730"/>
                                <a:gd name="connsiteY52" fmla="*/ 3160030 h 4572208"/>
                                <a:gd name="connsiteX53" fmla="*/ 3049578 w 4573730"/>
                                <a:gd name="connsiteY53" fmla="*/ 3232268 h 4572208"/>
                                <a:gd name="connsiteX54" fmla="*/ 3022375 w 4573730"/>
                                <a:gd name="connsiteY54" fmla="*/ 3255890 h 4572208"/>
                                <a:gd name="connsiteX55" fmla="*/ 2924382 w 4573730"/>
                                <a:gd name="connsiteY55" fmla="*/ 3330794 h 4572208"/>
                                <a:gd name="connsiteX56" fmla="*/ 475695 w 4573730"/>
                                <a:gd name="connsiteY56" fmla="*/ 2922896 h 4572208"/>
                                <a:gd name="connsiteX57" fmla="*/ 883593 w 4573730"/>
                                <a:gd name="connsiteY57" fmla="*/ 474209 h 4572208"/>
                                <a:gd name="connsiteX58" fmla="*/ 3332280 w 4573730"/>
                                <a:gd name="connsiteY58" fmla="*/ 882107 h 4572208"/>
                                <a:gd name="connsiteX59" fmla="*/ 3332280 w 4573730"/>
                                <a:gd name="connsiteY59" fmla="*/ 2922896 h 4572208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  <a:cxn ang="0">
                                  <a:pos x="connsiteX16" y="connsiteY16"/>
                                </a:cxn>
                                <a:cxn ang="0">
                                  <a:pos x="connsiteX17" y="connsiteY17"/>
                                </a:cxn>
                                <a:cxn ang="0">
                                  <a:pos x="connsiteX18" y="connsiteY18"/>
                                </a:cxn>
                                <a:cxn ang="0">
                                  <a:pos x="connsiteX19" y="connsiteY19"/>
                                </a:cxn>
                                <a:cxn ang="0">
                                  <a:pos x="connsiteX20" y="connsiteY20"/>
                                </a:cxn>
                                <a:cxn ang="0">
                                  <a:pos x="connsiteX21" y="connsiteY21"/>
                                </a:cxn>
                                <a:cxn ang="0">
                                  <a:pos x="connsiteX22" y="connsiteY22"/>
                                </a:cxn>
                                <a:cxn ang="0">
                                  <a:pos x="connsiteX23" y="connsiteY23"/>
                                </a:cxn>
                                <a:cxn ang="0">
                                  <a:pos x="connsiteX24" y="connsiteY24"/>
                                </a:cxn>
                                <a:cxn ang="0">
                                  <a:pos x="connsiteX25" y="connsiteY25"/>
                                </a:cxn>
                                <a:cxn ang="0">
                                  <a:pos x="connsiteX26" y="connsiteY26"/>
                                </a:cxn>
                                <a:cxn ang="0">
                                  <a:pos x="connsiteX27" y="connsiteY27"/>
                                </a:cxn>
                                <a:cxn ang="0">
                                  <a:pos x="connsiteX28" y="connsiteY28"/>
                                </a:cxn>
                                <a:cxn ang="0">
                                  <a:pos x="connsiteX29" y="connsiteY29"/>
                                </a:cxn>
                                <a:cxn ang="0">
                                  <a:pos x="connsiteX30" y="connsiteY30"/>
                                </a:cxn>
                                <a:cxn ang="0">
                                  <a:pos x="connsiteX31" y="connsiteY31"/>
                                </a:cxn>
                                <a:cxn ang="0">
                                  <a:pos x="connsiteX32" y="connsiteY32"/>
                                </a:cxn>
                                <a:cxn ang="0">
                                  <a:pos x="connsiteX33" y="connsiteY33"/>
                                </a:cxn>
                                <a:cxn ang="0">
                                  <a:pos x="connsiteX34" y="connsiteY34"/>
                                </a:cxn>
                                <a:cxn ang="0">
                                  <a:pos x="connsiteX35" y="connsiteY35"/>
                                </a:cxn>
                                <a:cxn ang="0">
                                  <a:pos x="connsiteX36" y="connsiteY36"/>
                                </a:cxn>
                                <a:cxn ang="0">
                                  <a:pos x="connsiteX37" y="connsiteY37"/>
                                </a:cxn>
                                <a:cxn ang="0">
                                  <a:pos x="connsiteX38" y="connsiteY38"/>
                                </a:cxn>
                                <a:cxn ang="0">
                                  <a:pos x="connsiteX39" y="connsiteY39"/>
                                </a:cxn>
                                <a:cxn ang="0">
                                  <a:pos x="connsiteX40" y="connsiteY40"/>
                                </a:cxn>
                                <a:cxn ang="0">
                                  <a:pos x="connsiteX41" y="connsiteY41"/>
                                </a:cxn>
                                <a:cxn ang="0">
                                  <a:pos x="connsiteX42" y="connsiteY42"/>
                                </a:cxn>
                                <a:cxn ang="0">
                                  <a:pos x="connsiteX43" y="connsiteY43"/>
                                </a:cxn>
                                <a:cxn ang="0">
                                  <a:pos x="connsiteX44" y="connsiteY44"/>
                                </a:cxn>
                                <a:cxn ang="0">
                                  <a:pos x="connsiteX45" y="connsiteY45"/>
                                </a:cxn>
                                <a:cxn ang="0">
                                  <a:pos x="connsiteX46" y="connsiteY46"/>
                                </a:cxn>
                                <a:cxn ang="0">
                                  <a:pos x="connsiteX47" y="connsiteY47"/>
                                </a:cxn>
                                <a:cxn ang="0">
                                  <a:pos x="connsiteX48" y="connsiteY48"/>
                                </a:cxn>
                                <a:cxn ang="0">
                                  <a:pos x="connsiteX49" y="connsiteY49"/>
                                </a:cxn>
                                <a:cxn ang="0">
                                  <a:pos x="connsiteX50" y="connsiteY50"/>
                                </a:cxn>
                                <a:cxn ang="0">
                                  <a:pos x="connsiteX51" y="connsiteY51"/>
                                </a:cxn>
                                <a:cxn ang="0">
                                  <a:pos x="connsiteX52" y="connsiteY52"/>
                                </a:cxn>
                                <a:cxn ang="0">
                                  <a:pos x="connsiteX53" y="connsiteY53"/>
                                </a:cxn>
                                <a:cxn ang="0">
                                  <a:pos x="connsiteX54" y="connsiteY54"/>
                                </a:cxn>
                                <a:cxn ang="0">
                                  <a:pos x="connsiteX55" y="connsiteY55"/>
                                </a:cxn>
                                <a:cxn ang="0">
                                  <a:pos x="connsiteX56" y="connsiteY56"/>
                                </a:cxn>
                                <a:cxn ang="0">
                                  <a:pos x="connsiteX57" y="connsiteY57"/>
                                </a:cxn>
                                <a:cxn ang="0">
                                  <a:pos x="connsiteX58" y="connsiteY58"/>
                                </a:cxn>
                                <a:cxn ang="0">
                                  <a:pos x="connsiteX59" y="connsiteY59"/>
                                </a:cxn>
                              </a:cxnLst>
                              <a:rect l="l" t="t" r="r" b="b"/>
                              <a:pathLst>
                                <a:path w="4573730" h="4572208">
                                  <a:moveTo>
                                    <a:pt x="3811731" y="762245"/>
                                  </a:moveTo>
                                  <a:cubicBezTo>
                                    <a:pt x="3950291" y="761721"/>
                                    <a:pt x="4071068" y="667814"/>
                                    <a:pt x="4105710" y="533645"/>
                                  </a:cubicBezTo>
                                  <a:lnTo>
                                    <a:pt x="4573731" y="533645"/>
                                  </a:lnTo>
                                  <a:lnTo>
                                    <a:pt x="4573731" y="381245"/>
                                  </a:lnTo>
                                  <a:lnTo>
                                    <a:pt x="4105710" y="381245"/>
                                  </a:lnTo>
                                  <a:cubicBezTo>
                                    <a:pt x="4071068" y="247076"/>
                                    <a:pt x="3950291" y="153169"/>
                                    <a:pt x="3811731" y="152645"/>
                                  </a:cubicBezTo>
                                  <a:cubicBezTo>
                                    <a:pt x="3643395" y="152645"/>
                                    <a:pt x="3506931" y="289109"/>
                                    <a:pt x="3506931" y="457445"/>
                                  </a:cubicBezTo>
                                  <a:cubicBezTo>
                                    <a:pt x="3507197" y="511690"/>
                                    <a:pt x="3522123" y="564849"/>
                                    <a:pt x="3550136" y="611293"/>
                                  </a:cubicBezTo>
                                  <a:lnTo>
                                    <a:pt x="3416253" y="745176"/>
                                  </a:lnTo>
                                  <a:cubicBezTo>
                                    <a:pt x="2775649" y="-89414"/>
                                    <a:pt x="1579766" y="-246672"/>
                                    <a:pt x="745176" y="393932"/>
                                  </a:cubicBezTo>
                                  <a:cubicBezTo>
                                    <a:pt x="-89414" y="1034536"/>
                                    <a:pt x="-246672" y="2230428"/>
                                    <a:pt x="393932" y="3065018"/>
                                  </a:cubicBezTo>
                                  <a:cubicBezTo>
                                    <a:pt x="998617" y="3852803"/>
                                    <a:pt x="2107051" y="4043903"/>
                                    <a:pt x="2940612" y="3504073"/>
                                  </a:cubicBezTo>
                                  <a:lnTo>
                                    <a:pt x="3170584" y="3734045"/>
                                  </a:lnTo>
                                  <a:lnTo>
                                    <a:pt x="3278331" y="3841792"/>
                                  </a:lnTo>
                                  <a:lnTo>
                                    <a:pt x="3891741" y="4455202"/>
                                  </a:lnTo>
                                  <a:cubicBezTo>
                                    <a:pt x="4047751" y="4611212"/>
                                    <a:pt x="4300678" y="4611212"/>
                                    <a:pt x="4456688" y="4455202"/>
                                  </a:cubicBezTo>
                                  <a:cubicBezTo>
                                    <a:pt x="4612698" y="4299192"/>
                                    <a:pt x="4612698" y="4046265"/>
                                    <a:pt x="4456688" y="3890255"/>
                                  </a:cubicBezTo>
                                  <a:lnTo>
                                    <a:pt x="3843277" y="3276845"/>
                                  </a:lnTo>
                                  <a:lnTo>
                                    <a:pt x="3735531" y="3169098"/>
                                  </a:lnTo>
                                  <a:lnTo>
                                    <a:pt x="3505559" y="2939126"/>
                                  </a:lnTo>
                                  <a:cubicBezTo>
                                    <a:pt x="3913791" y="2310324"/>
                                    <a:pt x="3913791" y="1500175"/>
                                    <a:pt x="3505559" y="871363"/>
                                  </a:cubicBezTo>
                                  <a:lnTo>
                                    <a:pt x="3657959" y="718963"/>
                                  </a:lnTo>
                                  <a:cubicBezTo>
                                    <a:pt x="3704375" y="746986"/>
                                    <a:pt x="3757514" y="761940"/>
                                    <a:pt x="3811731" y="762245"/>
                                  </a:cubicBezTo>
                                  <a:close/>
                                  <a:moveTo>
                                    <a:pt x="3811731" y="305045"/>
                                  </a:moveTo>
                                  <a:cubicBezTo>
                                    <a:pt x="3895903" y="305045"/>
                                    <a:pt x="3964131" y="373272"/>
                                    <a:pt x="3964131" y="457445"/>
                                  </a:cubicBezTo>
                                  <a:cubicBezTo>
                                    <a:pt x="3964131" y="541617"/>
                                    <a:pt x="3895903" y="609845"/>
                                    <a:pt x="3811731" y="609845"/>
                                  </a:cubicBezTo>
                                  <a:cubicBezTo>
                                    <a:pt x="3727558" y="609845"/>
                                    <a:pt x="3659331" y="541617"/>
                                    <a:pt x="3659331" y="457445"/>
                                  </a:cubicBezTo>
                                  <a:cubicBezTo>
                                    <a:pt x="3659331" y="373272"/>
                                    <a:pt x="3727568" y="305045"/>
                                    <a:pt x="3811731" y="305045"/>
                                  </a:cubicBezTo>
                                  <a:close/>
                                  <a:moveTo>
                                    <a:pt x="4348941" y="3998002"/>
                                  </a:moveTo>
                                  <a:cubicBezTo>
                                    <a:pt x="4446534" y="4093404"/>
                                    <a:pt x="4448315" y="4249862"/>
                                    <a:pt x="4352913" y="4347455"/>
                                  </a:cubicBezTo>
                                  <a:cubicBezTo>
                                    <a:pt x="4257510" y="4445048"/>
                                    <a:pt x="4101053" y="4446829"/>
                                    <a:pt x="4003460" y="4351427"/>
                                  </a:cubicBezTo>
                                  <a:cubicBezTo>
                                    <a:pt x="4002117" y="4350122"/>
                                    <a:pt x="4000802" y="4348798"/>
                                    <a:pt x="3999488" y="4347455"/>
                                  </a:cubicBezTo>
                                  <a:lnTo>
                                    <a:pt x="3386077" y="3734045"/>
                                  </a:lnTo>
                                  <a:lnTo>
                                    <a:pt x="3735531" y="3384592"/>
                                  </a:lnTo>
                                  <a:lnTo>
                                    <a:pt x="4348941" y="3998002"/>
                                  </a:lnTo>
                                  <a:close/>
                                  <a:moveTo>
                                    <a:pt x="3627784" y="3276845"/>
                                  </a:moveTo>
                                  <a:lnTo>
                                    <a:pt x="3278331" y="3626298"/>
                                  </a:lnTo>
                                  <a:lnTo>
                                    <a:pt x="3067409" y="3415376"/>
                                  </a:lnTo>
                                  <a:cubicBezTo>
                                    <a:pt x="3078153" y="3407147"/>
                                    <a:pt x="3088212" y="3398079"/>
                                    <a:pt x="3098804" y="3389621"/>
                                  </a:cubicBezTo>
                                  <a:cubicBezTo>
                                    <a:pt x="3109396" y="3381163"/>
                                    <a:pt x="3121664" y="3371028"/>
                                    <a:pt x="3133017" y="3361503"/>
                                  </a:cubicBezTo>
                                  <a:cubicBezTo>
                                    <a:pt x="3149705" y="3347482"/>
                                    <a:pt x="3166164" y="3333309"/>
                                    <a:pt x="3182319" y="3318755"/>
                                  </a:cubicBezTo>
                                  <a:cubicBezTo>
                                    <a:pt x="3190625" y="3311135"/>
                                    <a:pt x="3198549" y="3303515"/>
                                    <a:pt x="3206703" y="3295895"/>
                                  </a:cubicBezTo>
                                  <a:cubicBezTo>
                                    <a:pt x="3237945" y="3266634"/>
                                    <a:pt x="3268196" y="3236383"/>
                                    <a:pt x="3297457" y="3205141"/>
                                  </a:cubicBezTo>
                                  <a:cubicBezTo>
                                    <a:pt x="3305077" y="3196987"/>
                                    <a:pt x="3312697" y="3189063"/>
                                    <a:pt x="3320317" y="3180757"/>
                                  </a:cubicBezTo>
                                  <a:cubicBezTo>
                                    <a:pt x="3334871" y="3164602"/>
                                    <a:pt x="3349044" y="3148143"/>
                                    <a:pt x="3363065" y="3131455"/>
                                  </a:cubicBezTo>
                                  <a:cubicBezTo>
                                    <a:pt x="3372619" y="3120178"/>
                                    <a:pt x="3381991" y="3108776"/>
                                    <a:pt x="3391183" y="3097241"/>
                                  </a:cubicBezTo>
                                  <a:cubicBezTo>
                                    <a:pt x="3399565" y="3086726"/>
                                    <a:pt x="3408633" y="3076667"/>
                                    <a:pt x="3416862" y="3065923"/>
                                  </a:cubicBezTo>
                                  <a:lnTo>
                                    <a:pt x="3627784" y="3276845"/>
                                  </a:lnTo>
                                  <a:close/>
                                  <a:moveTo>
                                    <a:pt x="3332280" y="2922896"/>
                                  </a:moveTo>
                                  <a:cubicBezTo>
                                    <a:pt x="3308277" y="2956424"/>
                                    <a:pt x="3283512" y="2989266"/>
                                    <a:pt x="3257376" y="3020889"/>
                                  </a:cubicBezTo>
                                  <a:cubicBezTo>
                                    <a:pt x="3249756" y="3030109"/>
                                    <a:pt x="3241602" y="3039025"/>
                                    <a:pt x="3233754" y="3048092"/>
                                  </a:cubicBezTo>
                                  <a:cubicBezTo>
                                    <a:pt x="3210436" y="3075220"/>
                                    <a:pt x="3186357" y="3101537"/>
                                    <a:pt x="3161516" y="3127036"/>
                                  </a:cubicBezTo>
                                  <a:cubicBezTo>
                                    <a:pt x="3150696" y="3138208"/>
                                    <a:pt x="3139695" y="3149210"/>
                                    <a:pt x="3128522" y="3160030"/>
                                  </a:cubicBezTo>
                                  <a:cubicBezTo>
                                    <a:pt x="3103118" y="3184872"/>
                                    <a:pt x="3076810" y="3208951"/>
                                    <a:pt x="3049578" y="3232268"/>
                                  </a:cubicBezTo>
                                  <a:cubicBezTo>
                                    <a:pt x="3040510" y="3239888"/>
                                    <a:pt x="3031595" y="3248194"/>
                                    <a:pt x="3022375" y="3255890"/>
                                  </a:cubicBezTo>
                                  <a:cubicBezTo>
                                    <a:pt x="2990752" y="3282026"/>
                                    <a:pt x="2957910" y="3306791"/>
                                    <a:pt x="2924382" y="3330794"/>
                                  </a:cubicBezTo>
                                  <a:cubicBezTo>
                                    <a:pt x="2135559" y="3894341"/>
                                    <a:pt x="1039241" y="3711718"/>
                                    <a:pt x="475695" y="2922896"/>
                                  </a:cubicBezTo>
                                  <a:cubicBezTo>
                                    <a:pt x="-87852" y="2134074"/>
                                    <a:pt x="94771" y="1037755"/>
                                    <a:pt x="883593" y="474209"/>
                                  </a:cubicBezTo>
                                  <a:cubicBezTo>
                                    <a:pt x="1672416" y="-89338"/>
                                    <a:pt x="2768734" y="93275"/>
                                    <a:pt x="3332280" y="882107"/>
                                  </a:cubicBezTo>
                                  <a:cubicBezTo>
                                    <a:pt x="3768345" y="1492488"/>
                                    <a:pt x="3768345" y="2312515"/>
                                    <a:pt x="3332280" y="2922896"/>
                                  </a:cubicBez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 w="9525" cap="flat">
                              <a:noFill/>
                              <a:prstDash val="solid"/>
                              <a:miter/>
                            </a:ln>
                          </p:spPr>
                          <p:txBody>
                            <a:bodyPr rtlCol="0" anchor="ctr"/>
                            <a:lstStyle/>
                            <a:p>
                              <a:pPr marL="0" marR="0" lvl="0" indent="0" algn="l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345" name="Group 344">
                        <a:extLst>
                          <a:ext uri="{FF2B5EF4-FFF2-40B4-BE49-F238E27FC236}">
                            <a16:creationId xmlns:a16="http://schemas.microsoft.com/office/drawing/2014/main" id="{35E00ABC-0F83-4670-A74C-A1D7EA443BA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26159" y="4974850"/>
                        <a:ext cx="262511" cy="254044"/>
                        <a:chOff x="7417230" y="1573979"/>
                        <a:chExt cx="764944" cy="740272"/>
                      </a:xfrm>
                    </p:grpSpPr>
                    <p:grpSp>
                      <p:nvGrpSpPr>
                        <p:cNvPr id="371" name="Group 370">
                          <a:extLst>
                            <a:ext uri="{FF2B5EF4-FFF2-40B4-BE49-F238E27FC236}">
                              <a16:creationId xmlns:a16="http://schemas.microsoft.com/office/drawing/2014/main" id="{D12C5893-A2ED-4125-9AAF-6E9BA3C81E6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479233" y="1761109"/>
                          <a:ext cx="104976" cy="397292"/>
                          <a:chOff x="7479233" y="1761109"/>
                          <a:chExt cx="104976" cy="397292"/>
                        </a:xfrm>
                      </p:grpSpPr>
                      <p:sp>
                        <p:nvSpPr>
                          <p:cNvPr id="394" name="Oval 393">
                            <a:extLst>
                              <a:ext uri="{FF2B5EF4-FFF2-40B4-BE49-F238E27FC236}">
                                <a16:creationId xmlns:a16="http://schemas.microsoft.com/office/drawing/2014/main" id="{49A56D07-C881-4674-AF0A-1C3299B159C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479233" y="1761109"/>
                            <a:ext cx="104976" cy="104976"/>
                          </a:xfrm>
                          <a:prstGeom prst="ellipse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95" name="Oval 394">
                            <a:extLst>
                              <a:ext uri="{FF2B5EF4-FFF2-40B4-BE49-F238E27FC236}">
                                <a16:creationId xmlns:a16="http://schemas.microsoft.com/office/drawing/2014/main" id="{F3C3FE6B-407C-4BF0-9186-CC3402B1756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479233" y="1905239"/>
                            <a:ext cx="104976" cy="104976"/>
                          </a:xfrm>
                          <a:prstGeom prst="ellipse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96" name="Oval 395">
                            <a:extLst>
                              <a:ext uri="{FF2B5EF4-FFF2-40B4-BE49-F238E27FC236}">
                                <a16:creationId xmlns:a16="http://schemas.microsoft.com/office/drawing/2014/main" id="{1E3A9B38-0415-4B2B-B775-B52FDC21E6F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479233" y="2053425"/>
                            <a:ext cx="104976" cy="104976"/>
                          </a:xfrm>
                          <a:prstGeom prst="ellipse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372" name="Group 371">
                          <a:extLst>
                            <a:ext uri="{FF2B5EF4-FFF2-40B4-BE49-F238E27FC236}">
                              <a16:creationId xmlns:a16="http://schemas.microsoft.com/office/drawing/2014/main" id="{F6ACBBB5-5C0B-409D-8B4D-0A4B130E211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417230" y="1573979"/>
                          <a:ext cx="764944" cy="740272"/>
                          <a:chOff x="9940914" y="2489395"/>
                          <a:chExt cx="1345053" cy="1301671"/>
                        </a:xfr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p:grpSpPr>
                      <p:sp>
                        <p:nvSpPr>
                          <p:cNvPr id="373" name="Freeform: Shape 372">
                            <a:extLst>
                              <a:ext uri="{FF2B5EF4-FFF2-40B4-BE49-F238E27FC236}">
                                <a16:creationId xmlns:a16="http://schemas.microsoft.com/office/drawing/2014/main" id="{00FBACDF-FECC-49B4-AA65-22CDA4719E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9940914" y="2489395"/>
                            <a:ext cx="1171506" cy="1171506"/>
                          </a:xfrm>
                          <a:custGeom>
                            <a:avLst/>
                            <a:gdLst>
                              <a:gd name="connsiteX0" fmla="*/ 108470 w 1171506"/>
                              <a:gd name="connsiteY0" fmla="*/ 1171506 h 1171506"/>
                              <a:gd name="connsiteX1" fmla="*/ 672527 w 1171506"/>
                              <a:gd name="connsiteY1" fmla="*/ 1171506 h 1171506"/>
                              <a:gd name="connsiteX2" fmla="*/ 672527 w 1171506"/>
                              <a:gd name="connsiteY2" fmla="*/ 1128108 h 1171506"/>
                              <a:gd name="connsiteX3" fmla="*/ 108470 w 1171506"/>
                              <a:gd name="connsiteY3" fmla="*/ 1128108 h 1171506"/>
                              <a:gd name="connsiteX4" fmla="*/ 43387 w 1171506"/>
                              <a:gd name="connsiteY4" fmla="*/ 1063025 h 1171506"/>
                              <a:gd name="connsiteX5" fmla="*/ 43387 w 1171506"/>
                              <a:gd name="connsiteY5" fmla="*/ 108470 h 1171506"/>
                              <a:gd name="connsiteX6" fmla="*/ 108470 w 1171506"/>
                              <a:gd name="connsiteY6" fmla="*/ 43387 h 1171506"/>
                              <a:gd name="connsiteX7" fmla="*/ 1063025 w 1171506"/>
                              <a:gd name="connsiteY7" fmla="*/ 43387 h 1171506"/>
                              <a:gd name="connsiteX8" fmla="*/ 1128108 w 1171506"/>
                              <a:gd name="connsiteY8" fmla="*/ 108470 h 1171506"/>
                              <a:gd name="connsiteX9" fmla="*/ 1128108 w 1171506"/>
                              <a:gd name="connsiteY9" fmla="*/ 607438 h 1171506"/>
                              <a:gd name="connsiteX10" fmla="*/ 1171506 w 1171506"/>
                              <a:gd name="connsiteY10" fmla="*/ 607438 h 1171506"/>
                              <a:gd name="connsiteX11" fmla="*/ 1171506 w 1171506"/>
                              <a:gd name="connsiteY11" fmla="*/ 108470 h 1171506"/>
                              <a:gd name="connsiteX12" fmla="*/ 1063025 w 1171506"/>
                              <a:gd name="connsiteY12" fmla="*/ 0 h 1171506"/>
                              <a:gd name="connsiteX13" fmla="*/ 108470 w 1171506"/>
                              <a:gd name="connsiteY13" fmla="*/ 0 h 1171506"/>
                              <a:gd name="connsiteX14" fmla="*/ 0 w 1171506"/>
                              <a:gd name="connsiteY14" fmla="*/ 108470 h 1171506"/>
                              <a:gd name="connsiteX15" fmla="*/ 0 w 1171506"/>
                              <a:gd name="connsiteY15" fmla="*/ 1063025 h 1171506"/>
                              <a:gd name="connsiteX16" fmla="*/ 108470 w 1171506"/>
                              <a:gd name="connsiteY16" fmla="*/ 1171506 h 117150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</a:cxnLst>
                            <a:rect l="l" t="t" r="r" b="b"/>
                            <a:pathLst>
                              <a:path w="1171506" h="1171506">
                                <a:moveTo>
                                  <a:pt x="108470" y="1171506"/>
                                </a:moveTo>
                                <a:lnTo>
                                  <a:pt x="672527" y="1171506"/>
                                </a:lnTo>
                                <a:lnTo>
                                  <a:pt x="672527" y="1128108"/>
                                </a:lnTo>
                                <a:lnTo>
                                  <a:pt x="108470" y="1128108"/>
                                </a:lnTo>
                                <a:cubicBezTo>
                                  <a:pt x="72527" y="1128108"/>
                                  <a:pt x="43387" y="1098969"/>
                                  <a:pt x="43387" y="1063025"/>
                                </a:cubicBezTo>
                                <a:lnTo>
                                  <a:pt x="43387" y="108470"/>
                                </a:lnTo>
                                <a:cubicBezTo>
                                  <a:pt x="43387" y="72516"/>
                                  <a:pt x="72527" y="43387"/>
                                  <a:pt x="108470" y="43387"/>
                                </a:cubicBezTo>
                                <a:lnTo>
                                  <a:pt x="1063025" y="43387"/>
                                </a:lnTo>
                                <a:cubicBezTo>
                                  <a:pt x="1098984" y="43387"/>
                                  <a:pt x="1128108" y="72516"/>
                                  <a:pt x="1128108" y="108470"/>
                                </a:cubicBezTo>
                                <a:lnTo>
                                  <a:pt x="1128108" y="607438"/>
                                </a:lnTo>
                                <a:lnTo>
                                  <a:pt x="1171506" y="607438"/>
                                </a:lnTo>
                                <a:lnTo>
                                  <a:pt x="1171506" y="108470"/>
                                </a:lnTo>
                                <a:cubicBezTo>
                                  <a:pt x="1171435" y="48591"/>
                                  <a:pt x="1122910" y="71"/>
                                  <a:pt x="1063025" y="0"/>
                                </a:cubicBezTo>
                                <a:lnTo>
                                  <a:pt x="108470" y="0"/>
                                </a:lnTo>
                                <a:cubicBezTo>
                                  <a:pt x="48602" y="71"/>
                                  <a:pt x="76" y="48591"/>
                                  <a:pt x="0" y="108470"/>
                                </a:cubicBezTo>
                                <a:lnTo>
                                  <a:pt x="0" y="1063025"/>
                                </a:lnTo>
                                <a:cubicBezTo>
                                  <a:pt x="76" y="1122905"/>
                                  <a:pt x="48602" y="1171426"/>
                                  <a:pt x="108470" y="1171506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74" name="Freeform: Shape 373">
                            <a:extLst>
                              <a:ext uri="{FF2B5EF4-FFF2-40B4-BE49-F238E27FC236}">
                                <a16:creationId xmlns:a16="http://schemas.microsoft.com/office/drawing/2014/main" id="{93339EF5-1E7F-4719-9E7B-744D4D93079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27698" y="2576179"/>
                            <a:ext cx="43381" cy="43381"/>
                          </a:xfrm>
                          <a:custGeom>
                            <a:avLst/>
                            <a:gdLst>
                              <a:gd name="connsiteX0" fmla="*/ 0 w 43381"/>
                              <a:gd name="connsiteY0" fmla="*/ 0 h 43381"/>
                              <a:gd name="connsiteX1" fmla="*/ 43381 w 43381"/>
                              <a:gd name="connsiteY1" fmla="*/ 0 h 43381"/>
                              <a:gd name="connsiteX2" fmla="*/ 43381 w 43381"/>
                              <a:gd name="connsiteY2" fmla="*/ 43381 h 43381"/>
                              <a:gd name="connsiteX3" fmla="*/ 0 w 43381"/>
                              <a:gd name="connsiteY3" fmla="*/ 43381 h 4338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43381" h="43381">
                                <a:moveTo>
                                  <a:pt x="0" y="0"/>
                                </a:moveTo>
                                <a:lnTo>
                                  <a:pt x="43381" y="0"/>
                                </a:lnTo>
                                <a:lnTo>
                                  <a:pt x="43381" y="43381"/>
                                </a:lnTo>
                                <a:lnTo>
                                  <a:pt x="0" y="43381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75" name="Freeform: Shape 374">
                            <a:extLst>
                              <a:ext uri="{FF2B5EF4-FFF2-40B4-BE49-F238E27FC236}">
                                <a16:creationId xmlns:a16="http://schemas.microsoft.com/office/drawing/2014/main" id="{D8772EED-3CFA-4D38-BC7B-9DFBF7F8AD4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114467" y="2576179"/>
                            <a:ext cx="43398" cy="43381"/>
                          </a:xfrm>
                          <a:custGeom>
                            <a:avLst/>
                            <a:gdLst>
                              <a:gd name="connsiteX0" fmla="*/ 0 w 43398"/>
                              <a:gd name="connsiteY0" fmla="*/ 0 h 43381"/>
                              <a:gd name="connsiteX1" fmla="*/ 43398 w 43398"/>
                              <a:gd name="connsiteY1" fmla="*/ 0 h 43381"/>
                              <a:gd name="connsiteX2" fmla="*/ 43398 w 43398"/>
                              <a:gd name="connsiteY2" fmla="*/ 43381 h 43381"/>
                              <a:gd name="connsiteX3" fmla="*/ 0 w 43398"/>
                              <a:gd name="connsiteY3" fmla="*/ 43381 h 4338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43398" h="43381">
                                <a:moveTo>
                                  <a:pt x="0" y="0"/>
                                </a:moveTo>
                                <a:lnTo>
                                  <a:pt x="43398" y="0"/>
                                </a:lnTo>
                                <a:lnTo>
                                  <a:pt x="43398" y="43381"/>
                                </a:lnTo>
                                <a:lnTo>
                                  <a:pt x="0" y="43381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76" name="Freeform: Shape 375">
                            <a:extLst>
                              <a:ext uri="{FF2B5EF4-FFF2-40B4-BE49-F238E27FC236}">
                                <a16:creationId xmlns:a16="http://schemas.microsoft.com/office/drawing/2014/main" id="{3294245F-F00A-4C0F-B046-288C2726670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201246" y="2576179"/>
                            <a:ext cx="43392" cy="43381"/>
                          </a:xfrm>
                          <a:custGeom>
                            <a:avLst/>
                            <a:gdLst>
                              <a:gd name="connsiteX0" fmla="*/ 0 w 43392"/>
                              <a:gd name="connsiteY0" fmla="*/ 0 h 43381"/>
                              <a:gd name="connsiteX1" fmla="*/ 43393 w 43392"/>
                              <a:gd name="connsiteY1" fmla="*/ 0 h 43381"/>
                              <a:gd name="connsiteX2" fmla="*/ 43393 w 43392"/>
                              <a:gd name="connsiteY2" fmla="*/ 43381 h 43381"/>
                              <a:gd name="connsiteX3" fmla="*/ 0 w 43392"/>
                              <a:gd name="connsiteY3" fmla="*/ 43381 h 4338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43392" h="43381">
                                <a:moveTo>
                                  <a:pt x="0" y="0"/>
                                </a:moveTo>
                                <a:lnTo>
                                  <a:pt x="43393" y="0"/>
                                </a:lnTo>
                                <a:lnTo>
                                  <a:pt x="43393" y="43381"/>
                                </a:lnTo>
                                <a:lnTo>
                                  <a:pt x="0" y="43381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77" name="Freeform: Shape 376">
                            <a:extLst>
                              <a:ext uri="{FF2B5EF4-FFF2-40B4-BE49-F238E27FC236}">
                                <a16:creationId xmlns:a16="http://schemas.microsoft.com/office/drawing/2014/main" id="{8E1E32A8-B440-499C-95F1-8DB33E9B8F6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27698" y="2662948"/>
                            <a:ext cx="997936" cy="43398"/>
                          </a:xfrm>
                          <a:custGeom>
                            <a:avLst/>
                            <a:gdLst>
                              <a:gd name="connsiteX0" fmla="*/ 0 w 997936"/>
                              <a:gd name="connsiteY0" fmla="*/ 0 h 43398"/>
                              <a:gd name="connsiteX1" fmla="*/ 997936 w 997936"/>
                              <a:gd name="connsiteY1" fmla="*/ 0 h 43398"/>
                              <a:gd name="connsiteX2" fmla="*/ 997936 w 997936"/>
                              <a:gd name="connsiteY2" fmla="*/ 43398 h 43398"/>
                              <a:gd name="connsiteX3" fmla="*/ 0 w 997936"/>
                              <a:gd name="connsiteY3" fmla="*/ 43398 h 4339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997936" h="43398">
                                <a:moveTo>
                                  <a:pt x="0" y="0"/>
                                </a:moveTo>
                                <a:lnTo>
                                  <a:pt x="997936" y="0"/>
                                </a:lnTo>
                                <a:lnTo>
                                  <a:pt x="997936" y="43398"/>
                                </a:lnTo>
                                <a:lnTo>
                                  <a:pt x="0" y="43398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78" name="Freeform: Shape 377">
                            <a:extLst>
                              <a:ext uri="{FF2B5EF4-FFF2-40B4-BE49-F238E27FC236}">
                                <a16:creationId xmlns:a16="http://schemas.microsoft.com/office/drawing/2014/main" id="{DA5187A8-FEC3-489F-95B6-708B57F566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27044" y="2756083"/>
                            <a:ext cx="254619" cy="254628"/>
                          </a:xfrm>
                          <a:custGeom>
                            <a:avLst/>
                            <a:gdLst>
                              <a:gd name="connsiteX0" fmla="*/ 223951 w 254619"/>
                              <a:gd name="connsiteY0" fmla="*/ 0 h 254628"/>
                              <a:gd name="connsiteX1" fmla="*/ 168846 w 254619"/>
                              <a:gd name="connsiteY1" fmla="*/ 55105 h 254628"/>
                              <a:gd name="connsiteX2" fmla="*/ 24542 w 254619"/>
                              <a:gd name="connsiteY2" fmla="*/ 76992 h 254628"/>
                              <a:gd name="connsiteX3" fmla="*/ 31866 w 254619"/>
                              <a:gd name="connsiteY3" fmla="*/ 222753 h 254628"/>
                              <a:gd name="connsiteX4" fmla="*/ 177638 w 254619"/>
                              <a:gd name="connsiteY4" fmla="*/ 230083 h 254628"/>
                              <a:gd name="connsiteX5" fmla="*/ 199520 w 254619"/>
                              <a:gd name="connsiteY5" fmla="*/ 85784 h 254628"/>
                              <a:gd name="connsiteX6" fmla="*/ 254619 w 254619"/>
                              <a:gd name="connsiteY6" fmla="*/ 30679 h 254628"/>
                              <a:gd name="connsiteX7" fmla="*/ 109114 w 254619"/>
                              <a:gd name="connsiteY7" fmla="*/ 210583 h 254628"/>
                              <a:gd name="connsiteX8" fmla="*/ 44036 w 254619"/>
                              <a:gd name="connsiteY8" fmla="*/ 145505 h 254628"/>
                              <a:gd name="connsiteX9" fmla="*/ 109114 w 254619"/>
                              <a:gd name="connsiteY9" fmla="*/ 80428 h 254628"/>
                              <a:gd name="connsiteX10" fmla="*/ 136998 w 254619"/>
                              <a:gd name="connsiteY10" fmla="*/ 86926 h 254628"/>
                              <a:gd name="connsiteX11" fmla="*/ 93785 w 254619"/>
                              <a:gd name="connsiteY11" fmla="*/ 130144 h 254628"/>
                              <a:gd name="connsiteX12" fmla="*/ 124453 w 254619"/>
                              <a:gd name="connsiteY12" fmla="*/ 160823 h 254628"/>
                              <a:gd name="connsiteX13" fmla="*/ 167699 w 254619"/>
                              <a:gd name="connsiteY13" fmla="*/ 117633 h 254628"/>
                              <a:gd name="connsiteX14" fmla="*/ 174203 w 254619"/>
                              <a:gd name="connsiteY14" fmla="*/ 145505 h 254628"/>
                              <a:gd name="connsiteX15" fmla="*/ 109114 w 254619"/>
                              <a:gd name="connsiteY15" fmla="*/ 210583 h 25462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</a:cxnLst>
                            <a:rect l="l" t="t" r="r" b="b"/>
                            <a:pathLst>
                              <a:path w="254619" h="254628">
                                <a:moveTo>
                                  <a:pt x="223951" y="0"/>
                                </a:moveTo>
                                <a:lnTo>
                                  <a:pt x="168846" y="55105"/>
                                </a:lnTo>
                                <a:cubicBezTo>
                                  <a:pt x="122267" y="24269"/>
                                  <a:pt x="59891" y="33730"/>
                                  <a:pt x="24542" y="76992"/>
                                </a:cubicBezTo>
                                <a:cubicBezTo>
                                  <a:pt x="-10803" y="120248"/>
                                  <a:pt x="-7633" y="183259"/>
                                  <a:pt x="31866" y="222753"/>
                                </a:cubicBezTo>
                                <a:cubicBezTo>
                                  <a:pt x="71360" y="262262"/>
                                  <a:pt x="134376" y="265433"/>
                                  <a:pt x="177638" y="230083"/>
                                </a:cubicBezTo>
                                <a:cubicBezTo>
                                  <a:pt x="220896" y="194739"/>
                                  <a:pt x="230361" y="132352"/>
                                  <a:pt x="199520" y="85784"/>
                                </a:cubicBezTo>
                                <a:lnTo>
                                  <a:pt x="254619" y="30679"/>
                                </a:lnTo>
                                <a:close/>
                                <a:moveTo>
                                  <a:pt x="109114" y="210583"/>
                                </a:moveTo>
                                <a:cubicBezTo>
                                  <a:pt x="73176" y="210583"/>
                                  <a:pt x="44036" y="181449"/>
                                  <a:pt x="44036" y="145505"/>
                                </a:cubicBezTo>
                                <a:cubicBezTo>
                                  <a:pt x="44036" y="109557"/>
                                  <a:pt x="73176" y="80428"/>
                                  <a:pt x="109114" y="80428"/>
                                </a:cubicBezTo>
                                <a:cubicBezTo>
                                  <a:pt x="118793" y="80461"/>
                                  <a:pt x="128314" y="82680"/>
                                  <a:pt x="136998" y="86926"/>
                                </a:cubicBezTo>
                                <a:lnTo>
                                  <a:pt x="93785" y="130144"/>
                                </a:lnTo>
                                <a:lnTo>
                                  <a:pt x="124453" y="160823"/>
                                </a:lnTo>
                                <a:lnTo>
                                  <a:pt x="167699" y="117633"/>
                                </a:lnTo>
                                <a:cubicBezTo>
                                  <a:pt x="171946" y="126311"/>
                                  <a:pt x="174169" y="135832"/>
                                  <a:pt x="174203" y="145505"/>
                                </a:cubicBezTo>
                                <a:cubicBezTo>
                                  <a:pt x="174203" y="181449"/>
                                  <a:pt x="145073" y="210583"/>
                                  <a:pt x="109114" y="210583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79" name="Freeform: Shape 378">
                            <a:extLst>
                              <a:ext uri="{FF2B5EF4-FFF2-40B4-BE49-F238E27FC236}">
                                <a16:creationId xmlns:a16="http://schemas.microsoft.com/office/drawing/2014/main" id="{8C3CC173-C6C6-44AB-8057-3514E82D287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09721" y="2836511"/>
                            <a:ext cx="368797" cy="43381"/>
                          </a:xfrm>
                          <a:custGeom>
                            <a:avLst/>
                            <a:gdLst>
                              <a:gd name="connsiteX0" fmla="*/ 0 w 368797"/>
                              <a:gd name="connsiteY0" fmla="*/ 0 h 43381"/>
                              <a:gd name="connsiteX1" fmla="*/ 368797 w 368797"/>
                              <a:gd name="connsiteY1" fmla="*/ 0 h 43381"/>
                              <a:gd name="connsiteX2" fmla="*/ 368797 w 368797"/>
                              <a:gd name="connsiteY2" fmla="*/ 43381 h 43381"/>
                              <a:gd name="connsiteX3" fmla="*/ 0 w 368797"/>
                              <a:gd name="connsiteY3" fmla="*/ 43381 h 4338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368797" h="43381">
                                <a:moveTo>
                                  <a:pt x="0" y="0"/>
                                </a:moveTo>
                                <a:lnTo>
                                  <a:pt x="368797" y="0"/>
                                </a:lnTo>
                                <a:lnTo>
                                  <a:pt x="368797" y="43381"/>
                                </a:lnTo>
                                <a:lnTo>
                                  <a:pt x="0" y="43381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0" name="Freeform: Shape 379">
                            <a:extLst>
                              <a:ext uri="{FF2B5EF4-FFF2-40B4-BE49-F238E27FC236}">
                                <a16:creationId xmlns:a16="http://schemas.microsoft.com/office/drawing/2014/main" id="{B6BA5A2D-642D-4331-8FB3-A92BC30E5CD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09721" y="2923285"/>
                            <a:ext cx="151857" cy="43381"/>
                          </a:xfrm>
                          <a:custGeom>
                            <a:avLst/>
                            <a:gdLst>
                              <a:gd name="connsiteX0" fmla="*/ 0 w 151857"/>
                              <a:gd name="connsiteY0" fmla="*/ 0 h 43381"/>
                              <a:gd name="connsiteX1" fmla="*/ 151857 w 151857"/>
                              <a:gd name="connsiteY1" fmla="*/ 0 h 43381"/>
                              <a:gd name="connsiteX2" fmla="*/ 151857 w 151857"/>
                              <a:gd name="connsiteY2" fmla="*/ 43381 h 43381"/>
                              <a:gd name="connsiteX3" fmla="*/ 0 w 151857"/>
                              <a:gd name="connsiteY3" fmla="*/ 43381 h 4338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151857" h="43381">
                                <a:moveTo>
                                  <a:pt x="0" y="0"/>
                                </a:moveTo>
                                <a:lnTo>
                                  <a:pt x="151857" y="0"/>
                                </a:lnTo>
                                <a:lnTo>
                                  <a:pt x="151857" y="43381"/>
                                </a:lnTo>
                                <a:lnTo>
                                  <a:pt x="0" y="43381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1" name="Freeform: Shape 380">
                            <a:extLst>
                              <a:ext uri="{FF2B5EF4-FFF2-40B4-BE49-F238E27FC236}">
                                <a16:creationId xmlns:a16="http://schemas.microsoft.com/office/drawing/2014/main" id="{2A2E4F33-B46A-46FC-B03C-FED757655BE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504970" y="2923285"/>
                            <a:ext cx="303714" cy="43381"/>
                          </a:xfrm>
                          <a:custGeom>
                            <a:avLst/>
                            <a:gdLst>
                              <a:gd name="connsiteX0" fmla="*/ 0 w 303714"/>
                              <a:gd name="connsiteY0" fmla="*/ 0 h 43381"/>
                              <a:gd name="connsiteX1" fmla="*/ 303714 w 303714"/>
                              <a:gd name="connsiteY1" fmla="*/ 0 h 43381"/>
                              <a:gd name="connsiteX2" fmla="*/ 303714 w 303714"/>
                              <a:gd name="connsiteY2" fmla="*/ 43381 h 43381"/>
                              <a:gd name="connsiteX3" fmla="*/ 0 w 303714"/>
                              <a:gd name="connsiteY3" fmla="*/ 43381 h 4338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303714" h="43381">
                                <a:moveTo>
                                  <a:pt x="0" y="0"/>
                                </a:moveTo>
                                <a:lnTo>
                                  <a:pt x="303714" y="0"/>
                                </a:lnTo>
                                <a:lnTo>
                                  <a:pt x="303714" y="43381"/>
                                </a:lnTo>
                                <a:lnTo>
                                  <a:pt x="0" y="43381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2" name="Freeform: Shape 381">
                            <a:extLst>
                              <a:ext uri="{FF2B5EF4-FFF2-40B4-BE49-F238E27FC236}">
                                <a16:creationId xmlns:a16="http://schemas.microsoft.com/office/drawing/2014/main" id="{539BE4E2-1F85-4298-974D-7ACDC854401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721911" y="2836511"/>
                            <a:ext cx="216945" cy="43381"/>
                          </a:xfrm>
                          <a:custGeom>
                            <a:avLst/>
                            <a:gdLst>
                              <a:gd name="connsiteX0" fmla="*/ 0 w 216945"/>
                              <a:gd name="connsiteY0" fmla="*/ 0 h 43381"/>
                              <a:gd name="connsiteX1" fmla="*/ 216946 w 216945"/>
                              <a:gd name="connsiteY1" fmla="*/ 0 h 43381"/>
                              <a:gd name="connsiteX2" fmla="*/ 216946 w 216945"/>
                              <a:gd name="connsiteY2" fmla="*/ 43381 h 43381"/>
                              <a:gd name="connsiteX3" fmla="*/ 0 w 216945"/>
                              <a:gd name="connsiteY3" fmla="*/ 43381 h 4338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216945" h="43381">
                                <a:moveTo>
                                  <a:pt x="0" y="0"/>
                                </a:moveTo>
                                <a:lnTo>
                                  <a:pt x="216946" y="0"/>
                                </a:lnTo>
                                <a:lnTo>
                                  <a:pt x="216946" y="43381"/>
                                </a:lnTo>
                                <a:lnTo>
                                  <a:pt x="0" y="43381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3" name="Freeform: Shape 382">
                            <a:extLst>
                              <a:ext uri="{FF2B5EF4-FFF2-40B4-BE49-F238E27FC236}">
                                <a16:creationId xmlns:a16="http://schemas.microsoft.com/office/drawing/2014/main" id="{322BAA2C-C022-49AD-809A-6A406495D0A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27044" y="3016416"/>
                            <a:ext cx="254619" cy="254628"/>
                          </a:xfrm>
                          <a:custGeom>
                            <a:avLst/>
                            <a:gdLst>
                              <a:gd name="connsiteX0" fmla="*/ 223951 w 254619"/>
                              <a:gd name="connsiteY0" fmla="*/ 0 h 254628"/>
                              <a:gd name="connsiteX1" fmla="*/ 168846 w 254619"/>
                              <a:gd name="connsiteY1" fmla="*/ 55105 h 254628"/>
                              <a:gd name="connsiteX2" fmla="*/ 24542 w 254619"/>
                              <a:gd name="connsiteY2" fmla="*/ 76991 h 254628"/>
                              <a:gd name="connsiteX3" fmla="*/ 31866 w 254619"/>
                              <a:gd name="connsiteY3" fmla="*/ 222763 h 254628"/>
                              <a:gd name="connsiteX4" fmla="*/ 177638 w 254619"/>
                              <a:gd name="connsiteY4" fmla="*/ 230083 h 254628"/>
                              <a:gd name="connsiteX5" fmla="*/ 199520 w 254619"/>
                              <a:gd name="connsiteY5" fmla="*/ 85784 h 254628"/>
                              <a:gd name="connsiteX6" fmla="*/ 254619 w 254619"/>
                              <a:gd name="connsiteY6" fmla="*/ 30679 h 254628"/>
                              <a:gd name="connsiteX7" fmla="*/ 109114 w 254619"/>
                              <a:gd name="connsiteY7" fmla="*/ 210589 h 254628"/>
                              <a:gd name="connsiteX8" fmla="*/ 44036 w 254619"/>
                              <a:gd name="connsiteY8" fmla="*/ 145505 h 254628"/>
                              <a:gd name="connsiteX9" fmla="*/ 109114 w 254619"/>
                              <a:gd name="connsiteY9" fmla="*/ 80417 h 254628"/>
                              <a:gd name="connsiteX10" fmla="*/ 136998 w 254619"/>
                              <a:gd name="connsiteY10" fmla="*/ 86926 h 254628"/>
                              <a:gd name="connsiteX11" fmla="*/ 93785 w 254619"/>
                              <a:gd name="connsiteY11" fmla="*/ 130155 h 254628"/>
                              <a:gd name="connsiteX12" fmla="*/ 124453 w 254619"/>
                              <a:gd name="connsiteY12" fmla="*/ 160823 h 254628"/>
                              <a:gd name="connsiteX13" fmla="*/ 167699 w 254619"/>
                              <a:gd name="connsiteY13" fmla="*/ 117627 h 254628"/>
                              <a:gd name="connsiteX14" fmla="*/ 174203 w 254619"/>
                              <a:gd name="connsiteY14" fmla="*/ 145505 h 254628"/>
                              <a:gd name="connsiteX15" fmla="*/ 109114 w 254619"/>
                              <a:gd name="connsiteY15" fmla="*/ 210589 h 25462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</a:cxnLst>
                            <a:rect l="l" t="t" r="r" b="b"/>
                            <a:pathLst>
                              <a:path w="254619" h="254628">
                                <a:moveTo>
                                  <a:pt x="223951" y="0"/>
                                </a:moveTo>
                                <a:lnTo>
                                  <a:pt x="168846" y="55105"/>
                                </a:lnTo>
                                <a:cubicBezTo>
                                  <a:pt x="122267" y="24267"/>
                                  <a:pt x="59891" y="33729"/>
                                  <a:pt x="24542" y="76991"/>
                                </a:cubicBezTo>
                                <a:cubicBezTo>
                                  <a:pt x="-10803" y="120252"/>
                                  <a:pt x="-7633" y="183259"/>
                                  <a:pt x="31866" y="222763"/>
                                </a:cubicBezTo>
                                <a:cubicBezTo>
                                  <a:pt x="71360" y="262262"/>
                                  <a:pt x="134376" y="265432"/>
                                  <a:pt x="177638" y="230083"/>
                                </a:cubicBezTo>
                                <a:cubicBezTo>
                                  <a:pt x="220896" y="194732"/>
                                  <a:pt x="230361" y="132369"/>
                                  <a:pt x="199520" y="85784"/>
                                </a:cubicBezTo>
                                <a:lnTo>
                                  <a:pt x="254619" y="30679"/>
                                </a:lnTo>
                                <a:close/>
                                <a:moveTo>
                                  <a:pt x="109114" y="210589"/>
                                </a:moveTo>
                                <a:cubicBezTo>
                                  <a:pt x="73176" y="210589"/>
                                  <a:pt x="44036" y="181448"/>
                                  <a:pt x="44036" y="145505"/>
                                </a:cubicBezTo>
                                <a:cubicBezTo>
                                  <a:pt x="44036" y="109557"/>
                                  <a:pt x="73176" y="80417"/>
                                  <a:pt x="109114" y="80417"/>
                                </a:cubicBezTo>
                                <a:cubicBezTo>
                                  <a:pt x="118793" y="80455"/>
                                  <a:pt x="128314" y="82679"/>
                                  <a:pt x="136998" y="86926"/>
                                </a:cubicBezTo>
                                <a:lnTo>
                                  <a:pt x="93785" y="130155"/>
                                </a:lnTo>
                                <a:lnTo>
                                  <a:pt x="124453" y="160823"/>
                                </a:lnTo>
                                <a:lnTo>
                                  <a:pt x="167699" y="117627"/>
                                </a:lnTo>
                                <a:cubicBezTo>
                                  <a:pt x="171946" y="126311"/>
                                  <a:pt x="174169" y="135832"/>
                                  <a:pt x="174203" y="145505"/>
                                </a:cubicBezTo>
                                <a:cubicBezTo>
                                  <a:pt x="174203" y="181448"/>
                                  <a:pt x="145073" y="210589"/>
                                  <a:pt x="109114" y="210589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4" name="Freeform: Shape 383">
                            <a:extLst>
                              <a:ext uri="{FF2B5EF4-FFF2-40B4-BE49-F238E27FC236}">
                                <a16:creationId xmlns:a16="http://schemas.microsoft.com/office/drawing/2014/main" id="{D381CC13-DDD0-44C3-A87A-61D399343B8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09721" y="3096833"/>
                            <a:ext cx="368797" cy="43392"/>
                          </a:xfrm>
                          <a:custGeom>
                            <a:avLst/>
                            <a:gdLst>
                              <a:gd name="connsiteX0" fmla="*/ 0 w 368797"/>
                              <a:gd name="connsiteY0" fmla="*/ 0 h 43392"/>
                              <a:gd name="connsiteX1" fmla="*/ 368797 w 368797"/>
                              <a:gd name="connsiteY1" fmla="*/ 0 h 43392"/>
                              <a:gd name="connsiteX2" fmla="*/ 368797 w 368797"/>
                              <a:gd name="connsiteY2" fmla="*/ 43393 h 43392"/>
                              <a:gd name="connsiteX3" fmla="*/ 0 w 368797"/>
                              <a:gd name="connsiteY3" fmla="*/ 43393 h 4339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368797" h="43392">
                                <a:moveTo>
                                  <a:pt x="0" y="0"/>
                                </a:moveTo>
                                <a:lnTo>
                                  <a:pt x="368797" y="0"/>
                                </a:lnTo>
                                <a:lnTo>
                                  <a:pt x="368797" y="43393"/>
                                </a:lnTo>
                                <a:lnTo>
                                  <a:pt x="0" y="43393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5" name="Freeform: Shape 384">
                            <a:extLst>
                              <a:ext uri="{FF2B5EF4-FFF2-40B4-BE49-F238E27FC236}">
                                <a16:creationId xmlns:a16="http://schemas.microsoft.com/office/drawing/2014/main" id="{6E670E9E-B92E-450A-9EC9-6DFA09A0458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09721" y="3183618"/>
                            <a:ext cx="151857" cy="43386"/>
                          </a:xfrm>
                          <a:custGeom>
                            <a:avLst/>
                            <a:gdLst>
                              <a:gd name="connsiteX0" fmla="*/ 0 w 151857"/>
                              <a:gd name="connsiteY0" fmla="*/ 0 h 43386"/>
                              <a:gd name="connsiteX1" fmla="*/ 151857 w 151857"/>
                              <a:gd name="connsiteY1" fmla="*/ 0 h 43386"/>
                              <a:gd name="connsiteX2" fmla="*/ 151857 w 151857"/>
                              <a:gd name="connsiteY2" fmla="*/ 43387 h 43386"/>
                              <a:gd name="connsiteX3" fmla="*/ 0 w 151857"/>
                              <a:gd name="connsiteY3" fmla="*/ 43387 h 4338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151857" h="43386">
                                <a:moveTo>
                                  <a:pt x="0" y="0"/>
                                </a:moveTo>
                                <a:lnTo>
                                  <a:pt x="151857" y="0"/>
                                </a:lnTo>
                                <a:lnTo>
                                  <a:pt x="151857" y="43387"/>
                                </a:lnTo>
                                <a:lnTo>
                                  <a:pt x="0" y="43387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6" name="Freeform: Shape 385">
                            <a:extLst>
                              <a:ext uri="{FF2B5EF4-FFF2-40B4-BE49-F238E27FC236}">
                                <a16:creationId xmlns:a16="http://schemas.microsoft.com/office/drawing/2014/main" id="{F15870B4-319A-45CD-9262-2A53D078671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504970" y="3183618"/>
                            <a:ext cx="173547" cy="43386"/>
                          </a:xfrm>
                          <a:custGeom>
                            <a:avLst/>
                            <a:gdLst>
                              <a:gd name="connsiteX0" fmla="*/ 0 w 173547"/>
                              <a:gd name="connsiteY0" fmla="*/ 0 h 43386"/>
                              <a:gd name="connsiteX1" fmla="*/ 173548 w 173547"/>
                              <a:gd name="connsiteY1" fmla="*/ 0 h 43386"/>
                              <a:gd name="connsiteX2" fmla="*/ 173548 w 173547"/>
                              <a:gd name="connsiteY2" fmla="*/ 43387 h 43386"/>
                              <a:gd name="connsiteX3" fmla="*/ 0 w 173547"/>
                              <a:gd name="connsiteY3" fmla="*/ 43387 h 4338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173547" h="43386">
                                <a:moveTo>
                                  <a:pt x="0" y="0"/>
                                </a:moveTo>
                                <a:lnTo>
                                  <a:pt x="173548" y="0"/>
                                </a:lnTo>
                                <a:lnTo>
                                  <a:pt x="173548" y="43387"/>
                                </a:lnTo>
                                <a:lnTo>
                                  <a:pt x="0" y="43387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7" name="Freeform: Shape 386">
                            <a:extLst>
                              <a:ext uri="{FF2B5EF4-FFF2-40B4-BE49-F238E27FC236}">
                                <a16:creationId xmlns:a16="http://schemas.microsoft.com/office/drawing/2014/main" id="{DFFD8939-00A0-467D-BB59-CF8B939B268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721911" y="3096833"/>
                            <a:ext cx="86773" cy="43392"/>
                          </a:xfrm>
                          <a:custGeom>
                            <a:avLst/>
                            <a:gdLst>
                              <a:gd name="connsiteX0" fmla="*/ 0 w 86773"/>
                              <a:gd name="connsiteY0" fmla="*/ 0 h 43392"/>
                              <a:gd name="connsiteX1" fmla="*/ 86774 w 86773"/>
                              <a:gd name="connsiteY1" fmla="*/ 0 h 43392"/>
                              <a:gd name="connsiteX2" fmla="*/ 86774 w 86773"/>
                              <a:gd name="connsiteY2" fmla="*/ 43393 h 43392"/>
                              <a:gd name="connsiteX3" fmla="*/ 0 w 86773"/>
                              <a:gd name="connsiteY3" fmla="*/ 43393 h 4339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86773" h="43392">
                                <a:moveTo>
                                  <a:pt x="0" y="0"/>
                                </a:moveTo>
                                <a:lnTo>
                                  <a:pt x="86774" y="0"/>
                                </a:lnTo>
                                <a:lnTo>
                                  <a:pt x="86774" y="43393"/>
                                </a:lnTo>
                                <a:lnTo>
                                  <a:pt x="0" y="43393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8" name="Freeform: Shape 387">
                            <a:extLst>
                              <a:ext uri="{FF2B5EF4-FFF2-40B4-BE49-F238E27FC236}">
                                <a16:creationId xmlns:a16="http://schemas.microsoft.com/office/drawing/2014/main" id="{0C889D90-F7E8-472E-B75A-023FBEC2B14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027044" y="3276748"/>
                            <a:ext cx="254619" cy="254629"/>
                          </a:xfrm>
                          <a:custGeom>
                            <a:avLst/>
                            <a:gdLst>
                              <a:gd name="connsiteX0" fmla="*/ 223951 w 254619"/>
                              <a:gd name="connsiteY0" fmla="*/ 0 h 254629"/>
                              <a:gd name="connsiteX1" fmla="*/ 168846 w 254619"/>
                              <a:gd name="connsiteY1" fmla="*/ 55105 h 254629"/>
                              <a:gd name="connsiteX2" fmla="*/ 24542 w 254619"/>
                              <a:gd name="connsiteY2" fmla="*/ 76992 h 254629"/>
                              <a:gd name="connsiteX3" fmla="*/ 31866 w 254619"/>
                              <a:gd name="connsiteY3" fmla="*/ 222765 h 254629"/>
                              <a:gd name="connsiteX4" fmla="*/ 177638 w 254619"/>
                              <a:gd name="connsiteY4" fmla="*/ 230083 h 254629"/>
                              <a:gd name="connsiteX5" fmla="*/ 199520 w 254619"/>
                              <a:gd name="connsiteY5" fmla="*/ 85779 h 254629"/>
                              <a:gd name="connsiteX6" fmla="*/ 254619 w 254619"/>
                              <a:gd name="connsiteY6" fmla="*/ 30679 h 254629"/>
                              <a:gd name="connsiteX7" fmla="*/ 109114 w 254619"/>
                              <a:gd name="connsiteY7" fmla="*/ 210590 h 254629"/>
                              <a:gd name="connsiteX8" fmla="*/ 44036 w 254619"/>
                              <a:gd name="connsiteY8" fmla="*/ 145507 h 254629"/>
                              <a:gd name="connsiteX9" fmla="*/ 109114 w 254619"/>
                              <a:gd name="connsiteY9" fmla="*/ 80424 h 254629"/>
                              <a:gd name="connsiteX10" fmla="*/ 136998 w 254619"/>
                              <a:gd name="connsiteY10" fmla="*/ 86927 h 254629"/>
                              <a:gd name="connsiteX11" fmla="*/ 93785 w 254619"/>
                              <a:gd name="connsiteY11" fmla="*/ 130155 h 254629"/>
                              <a:gd name="connsiteX12" fmla="*/ 124453 w 254619"/>
                              <a:gd name="connsiteY12" fmla="*/ 160825 h 254629"/>
                              <a:gd name="connsiteX13" fmla="*/ 167699 w 254619"/>
                              <a:gd name="connsiteY13" fmla="*/ 117627 h 254629"/>
                              <a:gd name="connsiteX14" fmla="*/ 174203 w 254619"/>
                              <a:gd name="connsiteY14" fmla="*/ 145507 h 254629"/>
                              <a:gd name="connsiteX15" fmla="*/ 109114 w 254619"/>
                              <a:gd name="connsiteY15" fmla="*/ 210590 h 25462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</a:cxnLst>
                            <a:rect l="l" t="t" r="r" b="b"/>
                            <a:pathLst>
                              <a:path w="254619" h="254629">
                                <a:moveTo>
                                  <a:pt x="223951" y="0"/>
                                </a:moveTo>
                                <a:lnTo>
                                  <a:pt x="168846" y="55105"/>
                                </a:lnTo>
                                <a:cubicBezTo>
                                  <a:pt x="122267" y="24269"/>
                                  <a:pt x="59891" y="33730"/>
                                  <a:pt x="24542" y="76992"/>
                                </a:cubicBezTo>
                                <a:cubicBezTo>
                                  <a:pt x="-10803" y="120254"/>
                                  <a:pt x="-7633" y="183260"/>
                                  <a:pt x="31866" y="222765"/>
                                </a:cubicBezTo>
                                <a:cubicBezTo>
                                  <a:pt x="71360" y="262269"/>
                                  <a:pt x="134376" y="265428"/>
                                  <a:pt x="177638" y="230083"/>
                                </a:cubicBezTo>
                                <a:cubicBezTo>
                                  <a:pt x="220896" y="194733"/>
                                  <a:pt x="230361" y="132363"/>
                                  <a:pt x="199520" y="85779"/>
                                </a:cubicBezTo>
                                <a:lnTo>
                                  <a:pt x="254619" y="30679"/>
                                </a:lnTo>
                                <a:close/>
                                <a:moveTo>
                                  <a:pt x="109114" y="210590"/>
                                </a:moveTo>
                                <a:cubicBezTo>
                                  <a:pt x="73176" y="210590"/>
                                  <a:pt x="44036" y="181449"/>
                                  <a:pt x="44036" y="145507"/>
                                </a:cubicBezTo>
                                <a:cubicBezTo>
                                  <a:pt x="44036" y="109557"/>
                                  <a:pt x="73176" y="80424"/>
                                  <a:pt x="109114" y="80424"/>
                                </a:cubicBezTo>
                                <a:cubicBezTo>
                                  <a:pt x="118793" y="80455"/>
                                  <a:pt x="128314" y="82674"/>
                                  <a:pt x="136998" y="86927"/>
                                </a:cubicBezTo>
                                <a:lnTo>
                                  <a:pt x="93785" y="130155"/>
                                </a:lnTo>
                                <a:lnTo>
                                  <a:pt x="124453" y="160825"/>
                                </a:lnTo>
                                <a:lnTo>
                                  <a:pt x="167699" y="117627"/>
                                </a:lnTo>
                                <a:cubicBezTo>
                                  <a:pt x="171946" y="126312"/>
                                  <a:pt x="174169" y="135838"/>
                                  <a:pt x="174203" y="145507"/>
                                </a:cubicBezTo>
                                <a:cubicBezTo>
                                  <a:pt x="174203" y="181449"/>
                                  <a:pt x="145073" y="210590"/>
                                  <a:pt x="109114" y="210590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89" name="Freeform: Shape 388">
                            <a:extLst>
                              <a:ext uri="{FF2B5EF4-FFF2-40B4-BE49-F238E27FC236}">
                                <a16:creationId xmlns:a16="http://schemas.microsoft.com/office/drawing/2014/main" id="{7C2EA9C4-A199-4C1F-9E03-BAE2D9275FE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09721" y="3357171"/>
                            <a:ext cx="282023" cy="43398"/>
                          </a:xfrm>
                          <a:custGeom>
                            <a:avLst/>
                            <a:gdLst>
                              <a:gd name="connsiteX0" fmla="*/ 0 w 282023"/>
                              <a:gd name="connsiteY0" fmla="*/ 0 h 43398"/>
                              <a:gd name="connsiteX1" fmla="*/ 282024 w 282023"/>
                              <a:gd name="connsiteY1" fmla="*/ 0 h 43398"/>
                              <a:gd name="connsiteX2" fmla="*/ 282024 w 282023"/>
                              <a:gd name="connsiteY2" fmla="*/ 43398 h 43398"/>
                              <a:gd name="connsiteX3" fmla="*/ 0 w 282023"/>
                              <a:gd name="connsiteY3" fmla="*/ 43398 h 4339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282023" h="43398">
                                <a:moveTo>
                                  <a:pt x="0" y="0"/>
                                </a:moveTo>
                                <a:lnTo>
                                  <a:pt x="282024" y="0"/>
                                </a:lnTo>
                                <a:lnTo>
                                  <a:pt x="282024" y="43398"/>
                                </a:lnTo>
                                <a:lnTo>
                                  <a:pt x="0" y="43398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90" name="Freeform: Shape 389">
                            <a:extLst>
                              <a:ext uri="{FF2B5EF4-FFF2-40B4-BE49-F238E27FC236}">
                                <a16:creationId xmlns:a16="http://schemas.microsoft.com/office/drawing/2014/main" id="{34E4CCDF-A039-45DF-BB09-2FE317725F3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09721" y="3443951"/>
                            <a:ext cx="151857" cy="43386"/>
                          </a:xfrm>
                          <a:custGeom>
                            <a:avLst/>
                            <a:gdLst>
                              <a:gd name="connsiteX0" fmla="*/ 0 w 151857"/>
                              <a:gd name="connsiteY0" fmla="*/ 0 h 43386"/>
                              <a:gd name="connsiteX1" fmla="*/ 151857 w 151857"/>
                              <a:gd name="connsiteY1" fmla="*/ 0 h 43386"/>
                              <a:gd name="connsiteX2" fmla="*/ 151857 w 151857"/>
                              <a:gd name="connsiteY2" fmla="*/ 43387 h 43386"/>
                              <a:gd name="connsiteX3" fmla="*/ 0 w 151857"/>
                              <a:gd name="connsiteY3" fmla="*/ 43387 h 4338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151857" h="43386">
                                <a:moveTo>
                                  <a:pt x="0" y="0"/>
                                </a:moveTo>
                                <a:lnTo>
                                  <a:pt x="151857" y="0"/>
                                </a:lnTo>
                                <a:lnTo>
                                  <a:pt x="151857" y="43387"/>
                                </a:lnTo>
                                <a:lnTo>
                                  <a:pt x="0" y="43387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91" name="Freeform: Shape 390">
                            <a:extLst>
                              <a:ext uri="{FF2B5EF4-FFF2-40B4-BE49-F238E27FC236}">
                                <a16:creationId xmlns:a16="http://schemas.microsoft.com/office/drawing/2014/main" id="{97865C02-437C-4EDC-922D-946DEAC9EC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504970" y="3443951"/>
                            <a:ext cx="86773" cy="43386"/>
                          </a:xfrm>
                          <a:custGeom>
                            <a:avLst/>
                            <a:gdLst>
                              <a:gd name="connsiteX0" fmla="*/ 0 w 86773"/>
                              <a:gd name="connsiteY0" fmla="*/ 0 h 43386"/>
                              <a:gd name="connsiteX1" fmla="*/ 86774 w 86773"/>
                              <a:gd name="connsiteY1" fmla="*/ 0 h 43386"/>
                              <a:gd name="connsiteX2" fmla="*/ 86774 w 86773"/>
                              <a:gd name="connsiteY2" fmla="*/ 43387 h 43386"/>
                              <a:gd name="connsiteX3" fmla="*/ 0 w 86773"/>
                              <a:gd name="connsiteY3" fmla="*/ 43387 h 4338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86773" h="43386">
                                <a:moveTo>
                                  <a:pt x="0" y="0"/>
                                </a:moveTo>
                                <a:lnTo>
                                  <a:pt x="86774" y="0"/>
                                </a:lnTo>
                                <a:lnTo>
                                  <a:pt x="86774" y="43387"/>
                                </a:lnTo>
                                <a:lnTo>
                                  <a:pt x="0" y="43387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92" name="Freeform: Shape 391">
                            <a:extLst>
                              <a:ext uri="{FF2B5EF4-FFF2-40B4-BE49-F238E27FC236}">
                                <a16:creationId xmlns:a16="http://schemas.microsoft.com/office/drawing/2014/main" id="{6504ED8B-D94D-4DBF-91FA-21D03E6435B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635137" y="3140225"/>
                            <a:ext cx="650830" cy="650841"/>
                          </a:xfrm>
                          <a:custGeom>
                            <a:avLst/>
                            <a:gdLst>
                              <a:gd name="connsiteX0" fmla="*/ 325420 w 650830"/>
                              <a:gd name="connsiteY0" fmla="*/ 650842 h 650841"/>
                              <a:gd name="connsiteX1" fmla="*/ 650831 w 650830"/>
                              <a:gd name="connsiteY1" fmla="*/ 325422 h 650841"/>
                              <a:gd name="connsiteX2" fmla="*/ 325420 w 650830"/>
                              <a:gd name="connsiteY2" fmla="*/ 0 h 650841"/>
                              <a:gd name="connsiteX3" fmla="*/ 0 w 650830"/>
                              <a:gd name="connsiteY3" fmla="*/ 325422 h 650841"/>
                              <a:gd name="connsiteX4" fmla="*/ 325420 w 650830"/>
                              <a:gd name="connsiteY4" fmla="*/ 650842 h 650841"/>
                              <a:gd name="connsiteX5" fmla="*/ 325420 w 650830"/>
                              <a:gd name="connsiteY5" fmla="*/ 43393 h 650841"/>
                              <a:gd name="connsiteX6" fmla="*/ 607449 w 650830"/>
                              <a:gd name="connsiteY6" fmla="*/ 325422 h 650841"/>
                              <a:gd name="connsiteX7" fmla="*/ 325420 w 650830"/>
                              <a:gd name="connsiteY7" fmla="*/ 607444 h 650841"/>
                              <a:gd name="connsiteX8" fmla="*/ 43381 w 650830"/>
                              <a:gd name="connsiteY8" fmla="*/ 325422 h 650841"/>
                              <a:gd name="connsiteX9" fmla="*/ 325420 w 650830"/>
                              <a:gd name="connsiteY9" fmla="*/ 43393 h 65084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</a:cxnLst>
                            <a:rect l="l" t="t" r="r" b="b"/>
                            <a:pathLst>
                              <a:path w="650830" h="650841">
                                <a:moveTo>
                                  <a:pt x="325420" y="650842"/>
                                </a:moveTo>
                                <a:cubicBezTo>
                                  <a:pt x="505152" y="650842"/>
                                  <a:pt x="650831" y="505135"/>
                                  <a:pt x="650831" y="325422"/>
                                </a:cubicBezTo>
                                <a:cubicBezTo>
                                  <a:pt x="650831" y="145690"/>
                                  <a:pt x="505152" y="0"/>
                                  <a:pt x="325420" y="0"/>
                                </a:cubicBezTo>
                                <a:cubicBezTo>
                                  <a:pt x="145690" y="0"/>
                                  <a:pt x="0" y="145690"/>
                                  <a:pt x="0" y="325422"/>
                                </a:cubicBezTo>
                                <a:cubicBezTo>
                                  <a:pt x="212" y="505053"/>
                                  <a:pt x="145778" y="650625"/>
                                  <a:pt x="325420" y="650842"/>
                                </a:cubicBezTo>
                                <a:close/>
                                <a:moveTo>
                                  <a:pt x="325420" y="43393"/>
                                </a:moveTo>
                                <a:cubicBezTo>
                                  <a:pt x="481171" y="43393"/>
                                  <a:pt x="607449" y="169660"/>
                                  <a:pt x="607449" y="325422"/>
                                </a:cubicBezTo>
                                <a:cubicBezTo>
                                  <a:pt x="607449" y="481182"/>
                                  <a:pt x="481171" y="607444"/>
                                  <a:pt x="325420" y="607444"/>
                                </a:cubicBezTo>
                                <a:cubicBezTo>
                                  <a:pt x="169654" y="607444"/>
                                  <a:pt x="43381" y="481182"/>
                                  <a:pt x="43381" y="325422"/>
                                </a:cubicBezTo>
                                <a:cubicBezTo>
                                  <a:pt x="43567" y="169736"/>
                                  <a:pt x="169725" y="43567"/>
                                  <a:pt x="325420" y="43393"/>
                                </a:cubicBez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93" name="Freeform: Shape 392">
                            <a:extLst>
                              <a:ext uri="{FF2B5EF4-FFF2-40B4-BE49-F238E27FC236}">
                                <a16:creationId xmlns:a16="http://schemas.microsoft.com/office/drawing/2014/main" id="{F51B3949-9DE5-4909-80E5-4E3C30E7981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789387" y="3298444"/>
                            <a:ext cx="338362" cy="297367"/>
                          </a:xfrm>
                          <a:custGeom>
                            <a:avLst/>
                            <a:gdLst>
                              <a:gd name="connsiteX0" fmla="*/ 38835 w 338362"/>
                              <a:gd name="connsiteY0" fmla="*/ 179193 h 297367"/>
                              <a:gd name="connsiteX1" fmla="*/ 0 w 338362"/>
                              <a:gd name="connsiteY1" fmla="*/ 198582 h 297367"/>
                              <a:gd name="connsiteX2" fmla="*/ 43391 w 338362"/>
                              <a:gd name="connsiteY2" fmla="*/ 285362 h 297367"/>
                              <a:gd name="connsiteX3" fmla="*/ 59330 w 338362"/>
                              <a:gd name="connsiteY3" fmla="*/ 297085 h 297367"/>
                              <a:gd name="connsiteX4" fmla="*/ 62696 w 338362"/>
                              <a:gd name="connsiteY4" fmla="*/ 297368 h 297367"/>
                              <a:gd name="connsiteX5" fmla="*/ 78040 w 338362"/>
                              <a:gd name="connsiteY5" fmla="*/ 291012 h 297367"/>
                              <a:gd name="connsiteX6" fmla="*/ 338362 w 338362"/>
                              <a:gd name="connsiteY6" fmla="*/ 30679 h 297367"/>
                              <a:gd name="connsiteX7" fmla="*/ 307694 w 338362"/>
                              <a:gd name="connsiteY7" fmla="*/ 0 h 297367"/>
                              <a:gd name="connsiteX8" fmla="*/ 68633 w 338362"/>
                              <a:gd name="connsiteY8" fmla="*/ 239050 h 29736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</a:cxnLst>
                            <a:rect l="l" t="t" r="r" b="b"/>
                            <a:pathLst>
                              <a:path w="338362" h="297367">
                                <a:moveTo>
                                  <a:pt x="38835" y="179193"/>
                                </a:moveTo>
                                <a:lnTo>
                                  <a:pt x="0" y="198582"/>
                                </a:lnTo>
                                <a:lnTo>
                                  <a:pt x="43391" y="285362"/>
                                </a:lnTo>
                                <a:cubicBezTo>
                                  <a:pt x="46502" y="291605"/>
                                  <a:pt x="52439" y="295970"/>
                                  <a:pt x="59330" y="297085"/>
                                </a:cubicBezTo>
                                <a:cubicBezTo>
                                  <a:pt x="60449" y="297259"/>
                                  <a:pt x="61570" y="297353"/>
                                  <a:pt x="62696" y="297368"/>
                                </a:cubicBezTo>
                                <a:cubicBezTo>
                                  <a:pt x="68444" y="297368"/>
                                  <a:pt x="73962" y="295080"/>
                                  <a:pt x="78040" y="291012"/>
                                </a:cubicBezTo>
                                <a:lnTo>
                                  <a:pt x="338362" y="30679"/>
                                </a:lnTo>
                                <a:lnTo>
                                  <a:pt x="307694" y="0"/>
                                </a:lnTo>
                                <a:lnTo>
                                  <a:pt x="68633" y="239050"/>
                                </a:lnTo>
                                <a:close/>
                              </a:path>
                            </a:pathLst>
                          </a:custGeom>
                          <a:grpFill/>
                          <a:ln w="139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346" name="Group 345">
                        <a:extLst>
                          <a:ext uri="{FF2B5EF4-FFF2-40B4-BE49-F238E27FC236}">
                            <a16:creationId xmlns:a16="http://schemas.microsoft.com/office/drawing/2014/main" id="{67B636CD-5C47-4BC3-BEF3-A807F5566F6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12293" y="5530355"/>
                        <a:ext cx="290243" cy="290242"/>
                        <a:chOff x="-1847209" y="1257727"/>
                        <a:chExt cx="1771650" cy="1771650"/>
                      </a:xfrm>
                    </p:grpSpPr>
                    <p:sp>
                      <p:nvSpPr>
                        <p:cNvPr id="366" name="Circle: Hollow 365">
                          <a:extLst>
                            <a:ext uri="{FF2B5EF4-FFF2-40B4-BE49-F238E27FC236}">
                              <a16:creationId xmlns:a16="http://schemas.microsoft.com/office/drawing/2014/main" id="{072221F4-80B2-49D1-A435-7ECFC0DF56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801296" y="1315502"/>
                          <a:ext cx="1270086" cy="1270086"/>
                        </a:xfrm>
                        <a:prstGeom prst="donut">
                          <a:avLst>
                            <a:gd name="adj" fmla="val 8120"/>
                          </a:avLst>
                        </a:pr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67" name="Freeform: Shape 366">
                          <a:extLst>
                            <a:ext uri="{FF2B5EF4-FFF2-40B4-BE49-F238E27FC236}">
                              <a16:creationId xmlns:a16="http://schemas.microsoft.com/office/drawing/2014/main" id="{FDE026E1-00E7-4E52-A7A4-E74C9071264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809132" y="1915175"/>
                          <a:ext cx="69205" cy="69205"/>
                        </a:xfrm>
                        <a:custGeom>
                          <a:avLst/>
                          <a:gdLst>
                            <a:gd name="connsiteX0" fmla="*/ 34603 w 69205"/>
                            <a:gd name="connsiteY0" fmla="*/ 0 h 69205"/>
                            <a:gd name="connsiteX1" fmla="*/ 0 w 69205"/>
                            <a:gd name="connsiteY1" fmla="*/ 34603 h 69205"/>
                            <a:gd name="connsiteX2" fmla="*/ 34603 w 69205"/>
                            <a:gd name="connsiteY2" fmla="*/ 69205 h 69205"/>
                            <a:gd name="connsiteX3" fmla="*/ 69205 w 69205"/>
                            <a:gd name="connsiteY3" fmla="*/ 34603 h 69205"/>
                            <a:gd name="connsiteX4" fmla="*/ 34603 w 69205"/>
                            <a:gd name="connsiteY4" fmla="*/ 0 h 6920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9205" h="69205">
                              <a:moveTo>
                                <a:pt x="34603" y="0"/>
                              </a:moveTo>
                              <a:cubicBezTo>
                                <a:pt x="15502" y="0"/>
                                <a:pt x="0" y="15502"/>
                                <a:pt x="0" y="34603"/>
                              </a:cubicBezTo>
                              <a:cubicBezTo>
                                <a:pt x="0" y="53703"/>
                                <a:pt x="15502" y="69205"/>
                                <a:pt x="34603" y="69205"/>
                              </a:cubicBezTo>
                              <a:cubicBezTo>
                                <a:pt x="53703" y="69205"/>
                                <a:pt x="69205" y="53703"/>
                                <a:pt x="69205" y="34603"/>
                              </a:cubicBezTo>
                              <a:cubicBezTo>
                                <a:pt x="69205" y="15502"/>
                                <a:pt x="53703" y="0"/>
                                <a:pt x="34603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68" name="Freeform: Shape 367">
                          <a:extLst>
                            <a:ext uri="{FF2B5EF4-FFF2-40B4-BE49-F238E27FC236}">
                              <a16:creationId xmlns:a16="http://schemas.microsoft.com/office/drawing/2014/main" id="{0FA03B76-20C8-4E2A-99F1-4413EF426D6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847209" y="1257727"/>
                          <a:ext cx="1771650" cy="1771650"/>
                        </a:xfrm>
                        <a:custGeom>
                          <a:avLst/>
                          <a:gdLst>
                            <a:gd name="connsiteX0" fmla="*/ 1731099 w 1771650"/>
                            <a:gd name="connsiteY0" fmla="*/ 1535380 h 1771650"/>
                            <a:gd name="connsiteX1" fmla="*/ 1269225 w 1771650"/>
                            <a:gd name="connsiteY1" fmla="*/ 1073506 h 1771650"/>
                            <a:gd name="connsiteX2" fmla="*/ 1384102 w 1771650"/>
                            <a:gd name="connsiteY2" fmla="*/ 692051 h 1771650"/>
                            <a:gd name="connsiteX3" fmla="*/ 692051 w 1771650"/>
                            <a:gd name="connsiteY3" fmla="*/ 0 h 1771650"/>
                            <a:gd name="connsiteX4" fmla="*/ 0 w 1771650"/>
                            <a:gd name="connsiteY4" fmla="*/ 692051 h 1771650"/>
                            <a:gd name="connsiteX5" fmla="*/ 692051 w 1771650"/>
                            <a:gd name="connsiteY5" fmla="*/ 1384102 h 1771650"/>
                            <a:gd name="connsiteX6" fmla="*/ 1073506 w 1771650"/>
                            <a:gd name="connsiteY6" fmla="*/ 1269228 h 1771650"/>
                            <a:gd name="connsiteX7" fmla="*/ 1201172 w 1771650"/>
                            <a:gd name="connsiteY7" fmla="*/ 1396894 h 1771650"/>
                            <a:gd name="connsiteX8" fmla="*/ 1201227 w 1771650"/>
                            <a:gd name="connsiteY8" fmla="*/ 1396950 h 1771650"/>
                            <a:gd name="connsiteX9" fmla="*/ 1535377 w 1771650"/>
                            <a:gd name="connsiteY9" fmla="*/ 1731099 h 1771650"/>
                            <a:gd name="connsiteX10" fmla="*/ 1633240 w 1771650"/>
                            <a:gd name="connsiteY10" fmla="*/ 1771650 h 1771650"/>
                            <a:gd name="connsiteX11" fmla="*/ 1731089 w 1771650"/>
                            <a:gd name="connsiteY11" fmla="*/ 1731110 h 1771650"/>
                            <a:gd name="connsiteX12" fmla="*/ 1771650 w 1771650"/>
                            <a:gd name="connsiteY12" fmla="*/ 1633240 h 1771650"/>
                            <a:gd name="connsiteX13" fmla="*/ 1731099 w 1771650"/>
                            <a:gd name="connsiteY13" fmla="*/ 1535380 h 1771650"/>
                            <a:gd name="connsiteX14" fmla="*/ 1057232 w 1771650"/>
                            <a:gd name="connsiteY14" fmla="*/ 1196303 h 1771650"/>
                            <a:gd name="connsiteX15" fmla="*/ 1057225 w 1771650"/>
                            <a:gd name="connsiteY15" fmla="*/ 1196310 h 1771650"/>
                            <a:gd name="connsiteX16" fmla="*/ 692051 w 1771650"/>
                            <a:gd name="connsiteY16" fmla="*/ 1314897 h 1771650"/>
                            <a:gd name="connsiteX17" fmla="*/ 69205 w 1771650"/>
                            <a:gd name="connsiteY17" fmla="*/ 692051 h 1771650"/>
                            <a:gd name="connsiteX18" fmla="*/ 692051 w 1771650"/>
                            <a:gd name="connsiteY18" fmla="*/ 69205 h 1771650"/>
                            <a:gd name="connsiteX19" fmla="*/ 1314897 w 1771650"/>
                            <a:gd name="connsiteY19" fmla="*/ 692051 h 1771650"/>
                            <a:gd name="connsiteX20" fmla="*/ 1196307 w 1771650"/>
                            <a:gd name="connsiteY20" fmla="*/ 1057229 h 1771650"/>
                            <a:gd name="connsiteX21" fmla="*/ 1057232 w 1771650"/>
                            <a:gd name="connsiteY21" fmla="*/ 1196303 h 1771650"/>
                            <a:gd name="connsiteX22" fmla="*/ 1129828 w 1771650"/>
                            <a:gd name="connsiteY22" fmla="*/ 1227674 h 1771650"/>
                            <a:gd name="connsiteX23" fmla="*/ 1227674 w 1771650"/>
                            <a:gd name="connsiteY23" fmla="*/ 1129828 h 1771650"/>
                            <a:gd name="connsiteX24" fmla="*/ 1325845 w 1771650"/>
                            <a:gd name="connsiteY24" fmla="*/ 1227999 h 1771650"/>
                            <a:gd name="connsiteX25" fmla="*/ 1227999 w 1771650"/>
                            <a:gd name="connsiteY25" fmla="*/ 1325845 h 1771650"/>
                            <a:gd name="connsiteX26" fmla="*/ 1129828 w 1771650"/>
                            <a:gd name="connsiteY26" fmla="*/ 1227674 h 1771650"/>
                            <a:gd name="connsiteX27" fmla="*/ 1682164 w 1771650"/>
                            <a:gd name="connsiteY27" fmla="*/ 1682164 h 1771650"/>
                            <a:gd name="connsiteX28" fmla="*/ 1633240 w 1771650"/>
                            <a:gd name="connsiteY28" fmla="*/ 1702445 h 1771650"/>
                            <a:gd name="connsiteX29" fmla="*/ 1584315 w 1771650"/>
                            <a:gd name="connsiteY29" fmla="*/ 1682164 h 1771650"/>
                            <a:gd name="connsiteX30" fmla="*/ 1277062 w 1771650"/>
                            <a:gd name="connsiteY30" fmla="*/ 1374911 h 1771650"/>
                            <a:gd name="connsiteX31" fmla="*/ 1374908 w 1771650"/>
                            <a:gd name="connsiteY31" fmla="*/ 1277066 h 1771650"/>
                            <a:gd name="connsiteX32" fmla="*/ 1682171 w 1771650"/>
                            <a:gd name="connsiteY32" fmla="*/ 1584329 h 1771650"/>
                            <a:gd name="connsiteX33" fmla="*/ 1702445 w 1771650"/>
                            <a:gd name="connsiteY33" fmla="*/ 1633240 h 1771650"/>
                            <a:gd name="connsiteX34" fmla="*/ 1682164 w 1771650"/>
                            <a:gd name="connsiteY34" fmla="*/ 1682164 h 17716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</a:cxnLst>
                          <a:rect l="l" t="t" r="r" b="b"/>
                          <a:pathLst>
                            <a:path w="1771650" h="1771650">
                              <a:moveTo>
                                <a:pt x="1731099" y="1535380"/>
                              </a:moveTo>
                              <a:lnTo>
                                <a:pt x="1269225" y="1073506"/>
                              </a:lnTo>
                              <a:cubicBezTo>
                                <a:pt x="1344468" y="960169"/>
                                <a:pt x="1384102" y="828921"/>
                                <a:pt x="1384102" y="692051"/>
                              </a:cubicBezTo>
                              <a:cubicBezTo>
                                <a:pt x="1384102" y="310454"/>
                                <a:pt x="1073648" y="0"/>
                                <a:pt x="692051" y="0"/>
                              </a:cubicBezTo>
                              <a:cubicBezTo>
                                <a:pt x="310454" y="0"/>
                                <a:pt x="0" y="310454"/>
                                <a:pt x="0" y="692051"/>
                              </a:cubicBezTo>
                              <a:cubicBezTo>
                                <a:pt x="0" y="1073648"/>
                                <a:pt x="310454" y="1384102"/>
                                <a:pt x="692051" y="1384102"/>
                              </a:cubicBezTo>
                              <a:cubicBezTo>
                                <a:pt x="828925" y="1384102"/>
                                <a:pt x="960172" y="1344464"/>
                                <a:pt x="1073506" y="1269228"/>
                              </a:cubicBezTo>
                              <a:lnTo>
                                <a:pt x="1201172" y="1396894"/>
                              </a:lnTo>
                              <a:cubicBezTo>
                                <a:pt x="1201189" y="1396911"/>
                                <a:pt x="1201206" y="1396929"/>
                                <a:pt x="1201227" y="1396950"/>
                              </a:cubicBezTo>
                              <a:lnTo>
                                <a:pt x="1535377" y="1731099"/>
                              </a:lnTo>
                              <a:cubicBezTo>
                                <a:pt x="1561530" y="1757249"/>
                                <a:pt x="1596281" y="1771650"/>
                                <a:pt x="1633240" y="1771650"/>
                              </a:cubicBezTo>
                              <a:cubicBezTo>
                                <a:pt x="1670199" y="1771650"/>
                                <a:pt x="1704950" y="1757249"/>
                                <a:pt x="1731089" y="1731110"/>
                              </a:cubicBezTo>
                              <a:cubicBezTo>
                                <a:pt x="1757245" y="1704974"/>
                                <a:pt x="1771650" y="1670220"/>
                                <a:pt x="1771650" y="1633240"/>
                              </a:cubicBezTo>
                              <a:cubicBezTo>
                                <a:pt x="1771650" y="1596260"/>
                                <a:pt x="1757245" y="1561505"/>
                                <a:pt x="1731099" y="1535380"/>
                              </a:cubicBezTo>
                              <a:close/>
                              <a:moveTo>
                                <a:pt x="1057232" y="1196303"/>
                              </a:moveTo>
                              <a:cubicBezTo>
                                <a:pt x="1057232" y="1196307"/>
                                <a:pt x="1057229" y="1196307"/>
                                <a:pt x="1057225" y="1196310"/>
                              </a:cubicBezTo>
                              <a:cubicBezTo>
                                <a:pt x="950418" y="1273889"/>
                                <a:pt x="824146" y="1314897"/>
                                <a:pt x="692051" y="1314897"/>
                              </a:cubicBezTo>
                              <a:cubicBezTo>
                                <a:pt x="348614" y="1314897"/>
                                <a:pt x="69205" y="1035488"/>
                                <a:pt x="69205" y="692051"/>
                              </a:cubicBezTo>
                              <a:cubicBezTo>
                                <a:pt x="69205" y="348614"/>
                                <a:pt x="348614" y="69205"/>
                                <a:pt x="692051" y="69205"/>
                              </a:cubicBezTo>
                              <a:cubicBezTo>
                                <a:pt x="1035488" y="69205"/>
                                <a:pt x="1314897" y="348614"/>
                                <a:pt x="1314897" y="692051"/>
                              </a:cubicBezTo>
                              <a:cubicBezTo>
                                <a:pt x="1314897" y="824146"/>
                                <a:pt x="1273889" y="950418"/>
                                <a:pt x="1196307" y="1057229"/>
                              </a:cubicBezTo>
                              <a:cubicBezTo>
                                <a:pt x="1157493" y="1110700"/>
                                <a:pt x="1110704" y="1157493"/>
                                <a:pt x="1057232" y="1196303"/>
                              </a:cubicBezTo>
                              <a:close/>
                              <a:moveTo>
                                <a:pt x="1129828" y="1227674"/>
                              </a:moveTo>
                              <a:cubicBezTo>
                                <a:pt x="1165642" y="1198376"/>
                                <a:pt x="1198379" y="1165638"/>
                                <a:pt x="1227674" y="1129828"/>
                              </a:cubicBezTo>
                              <a:lnTo>
                                <a:pt x="1325845" y="1227999"/>
                              </a:lnTo>
                              <a:cubicBezTo>
                                <a:pt x="1295990" y="1263235"/>
                                <a:pt x="1263235" y="1295993"/>
                                <a:pt x="1227999" y="1325845"/>
                              </a:cubicBezTo>
                              <a:lnTo>
                                <a:pt x="1129828" y="1227674"/>
                              </a:lnTo>
                              <a:close/>
                              <a:moveTo>
                                <a:pt x="1682164" y="1682164"/>
                              </a:moveTo>
                              <a:cubicBezTo>
                                <a:pt x="1669085" y="1695244"/>
                                <a:pt x="1651711" y="1702445"/>
                                <a:pt x="1633240" y="1702445"/>
                              </a:cubicBezTo>
                              <a:cubicBezTo>
                                <a:pt x="1614769" y="1702445"/>
                                <a:pt x="1597395" y="1695244"/>
                                <a:pt x="1584315" y="1682164"/>
                              </a:cubicBezTo>
                              <a:lnTo>
                                <a:pt x="1277062" y="1374911"/>
                              </a:lnTo>
                              <a:cubicBezTo>
                                <a:pt x="1312104" y="1344838"/>
                                <a:pt x="1344838" y="1312108"/>
                                <a:pt x="1374908" y="1277066"/>
                              </a:cubicBezTo>
                              <a:lnTo>
                                <a:pt x="1682171" y="1584329"/>
                              </a:lnTo>
                              <a:cubicBezTo>
                                <a:pt x="1695244" y="1597388"/>
                                <a:pt x="1702445" y="1614755"/>
                                <a:pt x="1702445" y="1633240"/>
                              </a:cubicBezTo>
                              <a:cubicBezTo>
                                <a:pt x="1702445" y="1651725"/>
                                <a:pt x="1695244" y="1669092"/>
                                <a:pt x="1682164" y="1682164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69" name="Freeform: Shape 368">
                          <a:extLst>
                            <a:ext uri="{FF2B5EF4-FFF2-40B4-BE49-F238E27FC236}">
                              <a16:creationId xmlns:a16="http://schemas.microsoft.com/office/drawing/2014/main" id="{BC1AA135-6E27-4E1E-95A6-5321FB3D7E7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708798" y="1396137"/>
                          <a:ext cx="1107281" cy="1107281"/>
                        </a:xfrm>
                        <a:custGeom>
                          <a:avLst/>
                          <a:gdLst>
                            <a:gd name="connsiteX0" fmla="*/ 553641 w 1107281"/>
                            <a:gd name="connsiteY0" fmla="*/ 0 h 1107281"/>
                            <a:gd name="connsiteX1" fmla="*/ 0 w 1107281"/>
                            <a:gd name="connsiteY1" fmla="*/ 553641 h 1107281"/>
                            <a:gd name="connsiteX2" fmla="*/ 553641 w 1107281"/>
                            <a:gd name="connsiteY2" fmla="*/ 1107281 h 1107281"/>
                            <a:gd name="connsiteX3" fmla="*/ 1107281 w 1107281"/>
                            <a:gd name="connsiteY3" fmla="*/ 553641 h 1107281"/>
                            <a:gd name="connsiteX4" fmla="*/ 553641 w 1107281"/>
                            <a:gd name="connsiteY4" fmla="*/ 0 h 1107281"/>
                            <a:gd name="connsiteX5" fmla="*/ 553641 w 1107281"/>
                            <a:gd name="connsiteY5" fmla="*/ 1038076 h 1107281"/>
                            <a:gd name="connsiteX6" fmla="*/ 69205 w 1107281"/>
                            <a:gd name="connsiteY6" fmla="*/ 553641 h 1107281"/>
                            <a:gd name="connsiteX7" fmla="*/ 553641 w 1107281"/>
                            <a:gd name="connsiteY7" fmla="*/ 69205 h 1107281"/>
                            <a:gd name="connsiteX8" fmla="*/ 1038076 w 1107281"/>
                            <a:gd name="connsiteY8" fmla="*/ 553641 h 1107281"/>
                            <a:gd name="connsiteX9" fmla="*/ 553641 w 1107281"/>
                            <a:gd name="connsiteY9" fmla="*/ 1038076 h 110728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1107281" h="1107281">
                              <a:moveTo>
                                <a:pt x="553641" y="0"/>
                              </a:moveTo>
                              <a:cubicBezTo>
                                <a:pt x="248360" y="0"/>
                                <a:pt x="0" y="248360"/>
                                <a:pt x="0" y="553641"/>
                              </a:cubicBezTo>
                              <a:cubicBezTo>
                                <a:pt x="0" y="858922"/>
                                <a:pt x="248360" y="1107281"/>
                                <a:pt x="553641" y="1107281"/>
                              </a:cubicBezTo>
                              <a:cubicBezTo>
                                <a:pt x="858922" y="1107281"/>
                                <a:pt x="1107281" y="858922"/>
                                <a:pt x="1107281" y="553641"/>
                              </a:cubicBezTo>
                              <a:cubicBezTo>
                                <a:pt x="1107281" y="248360"/>
                                <a:pt x="858922" y="0"/>
                                <a:pt x="553641" y="0"/>
                              </a:cubicBezTo>
                              <a:close/>
                              <a:moveTo>
                                <a:pt x="553641" y="1038076"/>
                              </a:moveTo>
                              <a:cubicBezTo>
                                <a:pt x="286523" y="1038076"/>
                                <a:pt x="69205" y="820758"/>
                                <a:pt x="69205" y="553641"/>
                              </a:cubicBezTo>
                              <a:cubicBezTo>
                                <a:pt x="69205" y="286523"/>
                                <a:pt x="286523" y="69205"/>
                                <a:pt x="553641" y="69205"/>
                              </a:cubicBezTo>
                              <a:cubicBezTo>
                                <a:pt x="820758" y="69205"/>
                                <a:pt x="1038076" y="286523"/>
                                <a:pt x="1038076" y="553641"/>
                              </a:cubicBezTo>
                              <a:cubicBezTo>
                                <a:pt x="1038076" y="820758"/>
                                <a:pt x="820758" y="1038076"/>
                                <a:pt x="553641" y="1038076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70" name="Freeform: Shape 369">
                          <a:extLst>
                            <a:ext uri="{FF2B5EF4-FFF2-40B4-BE49-F238E27FC236}">
                              <a16:creationId xmlns:a16="http://schemas.microsoft.com/office/drawing/2014/main" id="{99662EB4-29FE-462F-AC59-7E8E9610D28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189760" y="1534547"/>
                          <a:ext cx="424687" cy="313716"/>
                        </a:xfrm>
                        <a:custGeom>
                          <a:avLst/>
                          <a:gdLst>
                            <a:gd name="connsiteX0" fmla="*/ 422376 w 424687"/>
                            <a:gd name="connsiteY0" fmla="*/ 266692 h 313716"/>
                            <a:gd name="connsiteX1" fmla="*/ 272339 w 424687"/>
                            <a:gd name="connsiteY1" fmla="*/ 74949 h 313716"/>
                            <a:gd name="connsiteX2" fmla="*/ 34603 w 424687"/>
                            <a:gd name="connsiteY2" fmla="*/ 0 h 313716"/>
                            <a:gd name="connsiteX3" fmla="*/ 0 w 424687"/>
                            <a:gd name="connsiteY3" fmla="*/ 34603 h 313716"/>
                            <a:gd name="connsiteX4" fmla="*/ 34603 w 424687"/>
                            <a:gd name="connsiteY4" fmla="*/ 69205 h 313716"/>
                            <a:gd name="connsiteX5" fmla="*/ 357776 w 424687"/>
                            <a:gd name="connsiteY5" fmla="*/ 291516 h 313716"/>
                            <a:gd name="connsiteX6" fmla="*/ 390085 w 424687"/>
                            <a:gd name="connsiteY6" fmla="*/ 313717 h 313716"/>
                            <a:gd name="connsiteX7" fmla="*/ 402486 w 424687"/>
                            <a:gd name="connsiteY7" fmla="*/ 311406 h 313716"/>
                            <a:gd name="connsiteX8" fmla="*/ 422376 w 424687"/>
                            <a:gd name="connsiteY8" fmla="*/ 266692 h 3137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424687" h="313716">
                              <a:moveTo>
                                <a:pt x="422376" y="266692"/>
                              </a:moveTo>
                              <a:cubicBezTo>
                                <a:pt x="392580" y="189141"/>
                                <a:pt x="340700" y="122836"/>
                                <a:pt x="272339" y="74949"/>
                              </a:cubicBezTo>
                              <a:cubicBezTo>
                                <a:pt x="202352" y="25917"/>
                                <a:pt x="120143" y="0"/>
                                <a:pt x="34603" y="0"/>
                              </a:cubicBezTo>
                              <a:cubicBezTo>
                                <a:pt x="15495" y="0"/>
                                <a:pt x="0" y="15495"/>
                                <a:pt x="0" y="34603"/>
                              </a:cubicBezTo>
                              <a:cubicBezTo>
                                <a:pt x="0" y="53710"/>
                                <a:pt x="15495" y="69205"/>
                                <a:pt x="34603" y="69205"/>
                              </a:cubicBezTo>
                              <a:cubicBezTo>
                                <a:pt x="176816" y="69205"/>
                                <a:pt x="306686" y="158542"/>
                                <a:pt x="357776" y="291516"/>
                              </a:cubicBezTo>
                              <a:cubicBezTo>
                                <a:pt x="363064" y="305274"/>
                                <a:pt x="376175" y="313717"/>
                                <a:pt x="390085" y="313717"/>
                              </a:cubicBezTo>
                              <a:cubicBezTo>
                                <a:pt x="394209" y="313717"/>
                                <a:pt x="398407" y="312973"/>
                                <a:pt x="402486" y="311406"/>
                              </a:cubicBezTo>
                              <a:cubicBezTo>
                                <a:pt x="420324" y="304551"/>
                                <a:pt x="429231" y="284533"/>
                                <a:pt x="422376" y="266692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347" name="Group 346">
                        <a:extLst>
                          <a:ext uri="{FF2B5EF4-FFF2-40B4-BE49-F238E27FC236}">
                            <a16:creationId xmlns:a16="http://schemas.microsoft.com/office/drawing/2014/main" id="{D0163821-5A18-4BB4-A0C2-8A31E36C008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56182" y="4392575"/>
                        <a:ext cx="202464" cy="264329"/>
                        <a:chOff x="7172849" y="916326"/>
                        <a:chExt cx="1132260" cy="1478230"/>
                      </a:xfrm>
                    </p:grpSpPr>
                    <p:grpSp>
                      <p:nvGrpSpPr>
                        <p:cNvPr id="348" name="Group 347">
                          <a:extLst>
                            <a:ext uri="{FF2B5EF4-FFF2-40B4-BE49-F238E27FC236}">
                              <a16:creationId xmlns:a16="http://schemas.microsoft.com/office/drawing/2014/main" id="{2166D7DA-6854-4799-B68E-DA06ECA200F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391162" y="1357598"/>
                          <a:ext cx="838132" cy="966118"/>
                          <a:chOff x="7391162" y="1357598"/>
                          <a:chExt cx="838132" cy="966118"/>
                        </a:xfrm>
                      </p:grpSpPr>
                      <p:sp>
                        <p:nvSpPr>
                          <p:cNvPr id="361" name="Rectangle 518">
                            <a:extLst>
                              <a:ext uri="{FF2B5EF4-FFF2-40B4-BE49-F238E27FC236}">
                                <a16:creationId xmlns:a16="http://schemas.microsoft.com/office/drawing/2014/main" id="{EDEC2E82-1EBB-40C4-9CAB-AC4DC2F7F6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997991" y="2092222"/>
                            <a:ext cx="231303" cy="231494"/>
                          </a:xfrm>
                          <a:custGeom>
                            <a:avLst/>
                            <a:gdLst>
                              <a:gd name="connsiteX0" fmla="*/ 0 w 231303"/>
                              <a:gd name="connsiteY0" fmla="*/ 0 h 214779"/>
                              <a:gd name="connsiteX1" fmla="*/ 231303 w 231303"/>
                              <a:gd name="connsiteY1" fmla="*/ 0 h 214779"/>
                              <a:gd name="connsiteX2" fmla="*/ 231303 w 231303"/>
                              <a:gd name="connsiteY2" fmla="*/ 214779 h 214779"/>
                              <a:gd name="connsiteX3" fmla="*/ 0 w 231303"/>
                              <a:gd name="connsiteY3" fmla="*/ 214779 h 214779"/>
                              <a:gd name="connsiteX4" fmla="*/ 0 w 231303"/>
                              <a:gd name="connsiteY4" fmla="*/ 0 h 214779"/>
                              <a:gd name="connsiteX0" fmla="*/ 0 w 231303"/>
                              <a:gd name="connsiteY0" fmla="*/ 0 h 214779"/>
                              <a:gd name="connsiteX1" fmla="*/ 231303 w 231303"/>
                              <a:gd name="connsiteY1" fmla="*/ 0 h 214779"/>
                              <a:gd name="connsiteX2" fmla="*/ 0 w 231303"/>
                              <a:gd name="connsiteY2" fmla="*/ 214779 h 214779"/>
                              <a:gd name="connsiteX3" fmla="*/ 0 w 231303"/>
                              <a:gd name="connsiteY3" fmla="*/ 0 h 21477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231303" h="214779">
                                <a:moveTo>
                                  <a:pt x="0" y="0"/>
                                </a:moveTo>
                                <a:lnTo>
                                  <a:pt x="231303" y="0"/>
                                </a:lnTo>
                                <a:lnTo>
                                  <a:pt x="0" y="214779"/>
                                </a:lnTo>
                                <a:lnTo>
                                  <a:pt x="0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62" name="Rectangle 361">
                            <a:extLst>
                              <a:ext uri="{FF2B5EF4-FFF2-40B4-BE49-F238E27FC236}">
                                <a16:creationId xmlns:a16="http://schemas.microsoft.com/office/drawing/2014/main" id="{23F72A20-7653-4CF0-A3ED-260A3920DFC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391162" y="1357598"/>
                            <a:ext cx="117337" cy="111179"/>
                          </a:xfrm>
                          <a:prstGeom prst="rect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63" name="Rectangle 362">
                            <a:extLst>
                              <a:ext uri="{FF2B5EF4-FFF2-40B4-BE49-F238E27FC236}">
                                <a16:creationId xmlns:a16="http://schemas.microsoft.com/office/drawing/2014/main" id="{D0F605FA-BBC5-4DA3-8325-15D0BB7719D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391162" y="1569138"/>
                            <a:ext cx="117337" cy="111179"/>
                          </a:xfrm>
                          <a:prstGeom prst="rect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64" name="Rectangle 363">
                            <a:extLst>
                              <a:ext uri="{FF2B5EF4-FFF2-40B4-BE49-F238E27FC236}">
                                <a16:creationId xmlns:a16="http://schemas.microsoft.com/office/drawing/2014/main" id="{A49ED1ED-D6A8-4C3A-89A0-F7468F21BE8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391162" y="1793580"/>
                            <a:ext cx="117337" cy="111179"/>
                          </a:xfrm>
                          <a:prstGeom prst="rect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65" name="Rectangle 364">
                            <a:extLst>
                              <a:ext uri="{FF2B5EF4-FFF2-40B4-BE49-F238E27FC236}">
                                <a16:creationId xmlns:a16="http://schemas.microsoft.com/office/drawing/2014/main" id="{4BEC7F0F-2DF3-415D-B948-C1810585134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391162" y="2017061"/>
                            <a:ext cx="117337" cy="111179"/>
                          </a:xfrm>
                          <a:prstGeom prst="rect">
                            <a:avLst/>
                          </a:pr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349" name="Group 348">
                          <a:extLst>
                            <a:ext uri="{FF2B5EF4-FFF2-40B4-BE49-F238E27FC236}">
                              <a16:creationId xmlns:a16="http://schemas.microsoft.com/office/drawing/2014/main" id="{EC8AFD4E-06BF-4EAA-9E19-1B1547C6092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172849" y="916326"/>
                          <a:ext cx="1132260" cy="1478230"/>
                          <a:chOff x="7420044" y="1262617"/>
                          <a:chExt cx="599591" cy="782802"/>
                        </a:xfrm>
                      </p:grpSpPr>
                      <p:sp>
                        <p:nvSpPr>
                          <p:cNvPr id="350" name="Freeform: Shape 349">
                            <a:extLst>
                              <a:ext uri="{FF2B5EF4-FFF2-40B4-BE49-F238E27FC236}">
                                <a16:creationId xmlns:a16="http://schemas.microsoft.com/office/drawing/2014/main" id="{6B711AB0-7E29-46B0-82BB-4F40837973F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420044" y="1262617"/>
                            <a:ext cx="599591" cy="782802"/>
                          </a:xfrm>
                          <a:custGeom>
                            <a:avLst/>
                            <a:gdLst>
                              <a:gd name="connsiteX0" fmla="*/ 596935 w 599591"/>
                              <a:gd name="connsiteY0" fmla="*/ 619771 h 782802"/>
                              <a:gd name="connsiteX1" fmla="*/ 597484 w 599591"/>
                              <a:gd name="connsiteY1" fmla="*/ 619028 h 782802"/>
                              <a:gd name="connsiteX2" fmla="*/ 597613 w 599591"/>
                              <a:gd name="connsiteY2" fmla="*/ 618817 h 782802"/>
                              <a:gd name="connsiteX3" fmla="*/ 598114 w 599591"/>
                              <a:gd name="connsiteY3" fmla="*/ 617977 h 782802"/>
                              <a:gd name="connsiteX4" fmla="*/ 598189 w 599591"/>
                              <a:gd name="connsiteY4" fmla="*/ 617821 h 782802"/>
                              <a:gd name="connsiteX5" fmla="*/ 598637 w 599591"/>
                              <a:gd name="connsiteY5" fmla="*/ 616873 h 782802"/>
                              <a:gd name="connsiteX6" fmla="*/ 598677 w 599591"/>
                              <a:gd name="connsiteY6" fmla="*/ 616763 h 782802"/>
                              <a:gd name="connsiteX7" fmla="*/ 599048 w 599591"/>
                              <a:gd name="connsiteY7" fmla="*/ 615725 h 782802"/>
                              <a:gd name="connsiteX8" fmla="*/ 599082 w 599591"/>
                              <a:gd name="connsiteY8" fmla="*/ 615597 h 782802"/>
                              <a:gd name="connsiteX9" fmla="*/ 599347 w 599591"/>
                              <a:gd name="connsiteY9" fmla="*/ 614545 h 782802"/>
                              <a:gd name="connsiteX10" fmla="*/ 599393 w 599591"/>
                              <a:gd name="connsiteY10" fmla="*/ 614240 h 782802"/>
                              <a:gd name="connsiteX11" fmla="*/ 599528 w 599591"/>
                              <a:gd name="connsiteY11" fmla="*/ 613332 h 782802"/>
                              <a:gd name="connsiteX12" fmla="*/ 599591 w 599591"/>
                              <a:gd name="connsiteY12" fmla="*/ 612085 h 782802"/>
                              <a:gd name="connsiteX13" fmla="*/ 599591 w 599591"/>
                              <a:gd name="connsiteY13" fmla="*/ 12492 h 782802"/>
                              <a:gd name="connsiteX14" fmla="*/ 587100 w 599591"/>
                              <a:gd name="connsiteY14" fmla="*/ 0 h 782802"/>
                              <a:gd name="connsiteX15" fmla="*/ 12490 w 599591"/>
                              <a:gd name="connsiteY15" fmla="*/ 0 h 782802"/>
                              <a:gd name="connsiteX16" fmla="*/ 0 w 599591"/>
                              <a:gd name="connsiteY16" fmla="*/ 12492 h 782802"/>
                              <a:gd name="connsiteX17" fmla="*/ 0 w 599591"/>
                              <a:gd name="connsiteY17" fmla="*/ 770311 h 782802"/>
                              <a:gd name="connsiteX18" fmla="*/ 12492 w 599591"/>
                              <a:gd name="connsiteY18" fmla="*/ 782802 h 782802"/>
                              <a:gd name="connsiteX19" fmla="*/ 428876 w 599591"/>
                              <a:gd name="connsiteY19" fmla="*/ 782802 h 782802"/>
                              <a:gd name="connsiteX20" fmla="*/ 430123 w 599591"/>
                              <a:gd name="connsiteY20" fmla="*/ 782739 h 782802"/>
                              <a:gd name="connsiteX21" fmla="*/ 431037 w 599591"/>
                              <a:gd name="connsiteY21" fmla="*/ 782602 h 782802"/>
                              <a:gd name="connsiteX22" fmla="*/ 431334 w 599591"/>
                              <a:gd name="connsiteY22" fmla="*/ 782559 h 782802"/>
                              <a:gd name="connsiteX23" fmla="*/ 432383 w 599591"/>
                              <a:gd name="connsiteY23" fmla="*/ 782296 h 782802"/>
                              <a:gd name="connsiteX24" fmla="*/ 432516 w 599591"/>
                              <a:gd name="connsiteY24" fmla="*/ 782261 h 782802"/>
                              <a:gd name="connsiteX25" fmla="*/ 433531 w 599591"/>
                              <a:gd name="connsiteY25" fmla="*/ 781898 h 782802"/>
                              <a:gd name="connsiteX26" fmla="*/ 433666 w 599591"/>
                              <a:gd name="connsiteY26" fmla="*/ 781849 h 782802"/>
                              <a:gd name="connsiteX27" fmla="*/ 434585 w 599591"/>
                              <a:gd name="connsiteY27" fmla="*/ 781415 h 782802"/>
                              <a:gd name="connsiteX28" fmla="*/ 434772 w 599591"/>
                              <a:gd name="connsiteY28" fmla="*/ 781323 h 782802"/>
                              <a:gd name="connsiteX29" fmla="*/ 435571 w 599591"/>
                              <a:gd name="connsiteY29" fmla="*/ 780845 h 782802"/>
                              <a:gd name="connsiteX30" fmla="*/ 435823 w 599591"/>
                              <a:gd name="connsiteY30" fmla="*/ 780692 h 782802"/>
                              <a:gd name="connsiteX31" fmla="*/ 436527 w 599591"/>
                              <a:gd name="connsiteY31" fmla="*/ 780171 h 782802"/>
                              <a:gd name="connsiteX32" fmla="*/ 436805 w 599591"/>
                              <a:gd name="connsiteY32" fmla="*/ 779962 h 782802"/>
                              <a:gd name="connsiteX33" fmla="*/ 437615 w 599591"/>
                              <a:gd name="connsiteY33" fmla="*/ 779231 h 782802"/>
                              <a:gd name="connsiteX34" fmla="*/ 437710 w 599591"/>
                              <a:gd name="connsiteY34" fmla="*/ 779144 h 782802"/>
                              <a:gd name="connsiteX35" fmla="*/ 595936 w 599591"/>
                              <a:gd name="connsiteY35" fmla="*/ 620919 h 782802"/>
                              <a:gd name="connsiteX36" fmla="*/ 596006 w 599591"/>
                              <a:gd name="connsiteY36" fmla="*/ 620842 h 782802"/>
                              <a:gd name="connsiteX37" fmla="*/ 596757 w 599591"/>
                              <a:gd name="connsiteY37" fmla="*/ 620013 h 782802"/>
                              <a:gd name="connsiteX38" fmla="*/ 596935 w 599591"/>
                              <a:gd name="connsiteY38" fmla="*/ 619771 h 782802"/>
                              <a:gd name="connsiteX39" fmla="*/ 24983 w 599591"/>
                              <a:gd name="connsiteY39" fmla="*/ 24983 h 782802"/>
                              <a:gd name="connsiteX40" fmla="*/ 574610 w 599591"/>
                              <a:gd name="connsiteY40" fmla="*/ 24983 h 782802"/>
                              <a:gd name="connsiteX41" fmla="*/ 574610 w 599591"/>
                              <a:gd name="connsiteY41" fmla="*/ 599593 h 782802"/>
                              <a:gd name="connsiteX42" fmla="*/ 428876 w 599591"/>
                              <a:gd name="connsiteY42" fmla="*/ 599593 h 782802"/>
                              <a:gd name="connsiteX43" fmla="*/ 416384 w 599591"/>
                              <a:gd name="connsiteY43" fmla="*/ 612085 h 782802"/>
                              <a:gd name="connsiteX44" fmla="*/ 416384 w 599591"/>
                              <a:gd name="connsiteY44" fmla="*/ 757819 h 782802"/>
                              <a:gd name="connsiteX45" fmla="*/ 24983 w 599591"/>
                              <a:gd name="connsiteY45" fmla="*/ 757819 h 782802"/>
                              <a:gd name="connsiteX46" fmla="*/ 24983 w 599591"/>
                              <a:gd name="connsiteY46" fmla="*/ 24983 h 782802"/>
                              <a:gd name="connsiteX47" fmla="*/ 556945 w 599591"/>
                              <a:gd name="connsiteY47" fmla="*/ 624576 h 782802"/>
                              <a:gd name="connsiteX48" fmla="*/ 441367 w 599591"/>
                              <a:gd name="connsiteY48" fmla="*/ 740154 h 782802"/>
                              <a:gd name="connsiteX49" fmla="*/ 441367 w 599591"/>
                              <a:gd name="connsiteY49" fmla="*/ 624576 h 782802"/>
                              <a:gd name="connsiteX50" fmla="*/ 556945 w 599591"/>
                              <a:gd name="connsiteY50" fmla="*/ 624576 h 78280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  <a:cxn ang="0">
                                <a:pos x="connsiteX16" y="connsiteY16"/>
                              </a:cxn>
                              <a:cxn ang="0">
                                <a:pos x="connsiteX17" y="connsiteY17"/>
                              </a:cxn>
                              <a:cxn ang="0">
                                <a:pos x="connsiteX18" y="connsiteY18"/>
                              </a:cxn>
                              <a:cxn ang="0">
                                <a:pos x="connsiteX19" y="connsiteY19"/>
                              </a:cxn>
                              <a:cxn ang="0">
                                <a:pos x="connsiteX20" y="connsiteY20"/>
                              </a:cxn>
                              <a:cxn ang="0">
                                <a:pos x="connsiteX21" y="connsiteY21"/>
                              </a:cxn>
                              <a:cxn ang="0">
                                <a:pos x="connsiteX22" y="connsiteY22"/>
                              </a:cxn>
                              <a:cxn ang="0">
                                <a:pos x="connsiteX23" y="connsiteY23"/>
                              </a:cxn>
                              <a:cxn ang="0">
                                <a:pos x="connsiteX24" y="connsiteY24"/>
                              </a:cxn>
                              <a:cxn ang="0">
                                <a:pos x="connsiteX25" y="connsiteY25"/>
                              </a:cxn>
                              <a:cxn ang="0">
                                <a:pos x="connsiteX26" y="connsiteY26"/>
                              </a:cxn>
                              <a:cxn ang="0">
                                <a:pos x="connsiteX27" y="connsiteY27"/>
                              </a:cxn>
                              <a:cxn ang="0">
                                <a:pos x="connsiteX28" y="connsiteY28"/>
                              </a:cxn>
                              <a:cxn ang="0">
                                <a:pos x="connsiteX29" y="connsiteY29"/>
                              </a:cxn>
                              <a:cxn ang="0">
                                <a:pos x="connsiteX30" y="connsiteY30"/>
                              </a:cxn>
                              <a:cxn ang="0">
                                <a:pos x="connsiteX31" y="connsiteY31"/>
                              </a:cxn>
                              <a:cxn ang="0">
                                <a:pos x="connsiteX32" y="connsiteY32"/>
                              </a:cxn>
                              <a:cxn ang="0">
                                <a:pos x="connsiteX33" y="connsiteY33"/>
                              </a:cxn>
                              <a:cxn ang="0">
                                <a:pos x="connsiteX34" y="connsiteY34"/>
                              </a:cxn>
                              <a:cxn ang="0">
                                <a:pos x="connsiteX35" y="connsiteY35"/>
                              </a:cxn>
                              <a:cxn ang="0">
                                <a:pos x="connsiteX36" y="connsiteY36"/>
                              </a:cxn>
                              <a:cxn ang="0">
                                <a:pos x="connsiteX37" y="connsiteY37"/>
                              </a:cxn>
                              <a:cxn ang="0">
                                <a:pos x="connsiteX38" y="connsiteY38"/>
                              </a:cxn>
                              <a:cxn ang="0">
                                <a:pos x="connsiteX39" y="connsiteY39"/>
                              </a:cxn>
                              <a:cxn ang="0">
                                <a:pos x="connsiteX40" y="connsiteY40"/>
                              </a:cxn>
                              <a:cxn ang="0">
                                <a:pos x="connsiteX41" y="connsiteY41"/>
                              </a:cxn>
                              <a:cxn ang="0">
                                <a:pos x="connsiteX42" y="connsiteY42"/>
                              </a:cxn>
                              <a:cxn ang="0">
                                <a:pos x="connsiteX43" y="connsiteY43"/>
                              </a:cxn>
                              <a:cxn ang="0">
                                <a:pos x="connsiteX44" y="connsiteY44"/>
                              </a:cxn>
                              <a:cxn ang="0">
                                <a:pos x="connsiteX45" y="connsiteY45"/>
                              </a:cxn>
                              <a:cxn ang="0">
                                <a:pos x="connsiteX46" y="connsiteY46"/>
                              </a:cxn>
                              <a:cxn ang="0">
                                <a:pos x="connsiteX47" y="connsiteY47"/>
                              </a:cxn>
                              <a:cxn ang="0">
                                <a:pos x="connsiteX48" y="connsiteY48"/>
                              </a:cxn>
                              <a:cxn ang="0">
                                <a:pos x="connsiteX49" y="connsiteY49"/>
                              </a:cxn>
                              <a:cxn ang="0">
                                <a:pos x="connsiteX50" y="connsiteY50"/>
                              </a:cxn>
                            </a:cxnLst>
                            <a:rect l="l" t="t" r="r" b="b"/>
                            <a:pathLst>
                              <a:path w="599591" h="782802">
                                <a:moveTo>
                                  <a:pt x="596935" y="619771"/>
                                </a:moveTo>
                                <a:cubicBezTo>
                                  <a:pt x="597125" y="619528"/>
                                  <a:pt x="597313" y="619285"/>
                                  <a:pt x="597484" y="619028"/>
                                </a:cubicBezTo>
                                <a:cubicBezTo>
                                  <a:pt x="597531" y="618960"/>
                                  <a:pt x="597568" y="618887"/>
                                  <a:pt x="597613" y="618817"/>
                                </a:cubicBezTo>
                                <a:cubicBezTo>
                                  <a:pt x="597789" y="618544"/>
                                  <a:pt x="597961" y="618265"/>
                                  <a:pt x="598114" y="617977"/>
                                </a:cubicBezTo>
                                <a:cubicBezTo>
                                  <a:pt x="598142" y="617927"/>
                                  <a:pt x="598162" y="617872"/>
                                  <a:pt x="598189" y="617821"/>
                                </a:cubicBezTo>
                                <a:cubicBezTo>
                                  <a:pt x="598349" y="617509"/>
                                  <a:pt x="598502" y="617196"/>
                                  <a:pt x="598637" y="616873"/>
                                </a:cubicBezTo>
                                <a:cubicBezTo>
                                  <a:pt x="598652" y="616836"/>
                                  <a:pt x="598662" y="616798"/>
                                  <a:pt x="598677" y="616763"/>
                                </a:cubicBezTo>
                                <a:cubicBezTo>
                                  <a:pt x="598814" y="616423"/>
                                  <a:pt x="598942" y="616079"/>
                                  <a:pt x="599048" y="615725"/>
                                </a:cubicBezTo>
                                <a:cubicBezTo>
                                  <a:pt x="599062" y="615684"/>
                                  <a:pt x="599068" y="615639"/>
                                  <a:pt x="599082" y="615597"/>
                                </a:cubicBezTo>
                                <a:cubicBezTo>
                                  <a:pt x="599183" y="615251"/>
                                  <a:pt x="599275" y="614901"/>
                                  <a:pt x="599347" y="614545"/>
                                </a:cubicBezTo>
                                <a:cubicBezTo>
                                  <a:pt x="599367" y="614443"/>
                                  <a:pt x="599375" y="614341"/>
                                  <a:pt x="599393" y="614240"/>
                                </a:cubicBezTo>
                                <a:cubicBezTo>
                                  <a:pt x="599445" y="613938"/>
                                  <a:pt x="599498" y="613640"/>
                                  <a:pt x="599528" y="613332"/>
                                </a:cubicBezTo>
                                <a:cubicBezTo>
                                  <a:pt x="599570" y="612919"/>
                                  <a:pt x="599591" y="612503"/>
                                  <a:pt x="599591" y="612085"/>
                                </a:cubicBezTo>
                                <a:lnTo>
                                  <a:pt x="599591" y="12492"/>
                                </a:lnTo>
                                <a:cubicBezTo>
                                  <a:pt x="599591" y="5591"/>
                                  <a:pt x="593999" y="0"/>
                                  <a:pt x="587100" y="0"/>
                                </a:cubicBezTo>
                                <a:lnTo>
                                  <a:pt x="12490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lnTo>
                                  <a:pt x="0" y="770311"/>
                                </a:lnTo>
                                <a:cubicBezTo>
                                  <a:pt x="0" y="777211"/>
                                  <a:pt x="5593" y="782802"/>
                                  <a:pt x="12492" y="782802"/>
                                </a:cubicBezTo>
                                <a:lnTo>
                                  <a:pt x="428876" y="782802"/>
                                </a:lnTo>
                                <a:cubicBezTo>
                                  <a:pt x="429294" y="782802"/>
                                  <a:pt x="429710" y="782780"/>
                                  <a:pt x="430123" y="782739"/>
                                </a:cubicBezTo>
                                <a:cubicBezTo>
                                  <a:pt x="430433" y="782707"/>
                                  <a:pt x="430736" y="782655"/>
                                  <a:pt x="431037" y="782602"/>
                                </a:cubicBezTo>
                                <a:cubicBezTo>
                                  <a:pt x="431136" y="782586"/>
                                  <a:pt x="431236" y="782577"/>
                                  <a:pt x="431334" y="782559"/>
                                </a:cubicBezTo>
                                <a:cubicBezTo>
                                  <a:pt x="431690" y="782487"/>
                                  <a:pt x="432038" y="782394"/>
                                  <a:pt x="432383" y="782296"/>
                                </a:cubicBezTo>
                                <a:cubicBezTo>
                                  <a:pt x="432426" y="782282"/>
                                  <a:pt x="432473" y="782274"/>
                                  <a:pt x="432516" y="782261"/>
                                </a:cubicBezTo>
                                <a:cubicBezTo>
                                  <a:pt x="432863" y="782156"/>
                                  <a:pt x="433199" y="782031"/>
                                  <a:pt x="433531" y="781898"/>
                                </a:cubicBezTo>
                                <a:cubicBezTo>
                                  <a:pt x="433576" y="781879"/>
                                  <a:pt x="433621" y="781866"/>
                                  <a:pt x="433666" y="781849"/>
                                </a:cubicBezTo>
                                <a:cubicBezTo>
                                  <a:pt x="433980" y="781718"/>
                                  <a:pt x="434284" y="781570"/>
                                  <a:pt x="434585" y="781415"/>
                                </a:cubicBezTo>
                                <a:cubicBezTo>
                                  <a:pt x="434647" y="781381"/>
                                  <a:pt x="434712" y="781356"/>
                                  <a:pt x="434772" y="781323"/>
                                </a:cubicBezTo>
                                <a:cubicBezTo>
                                  <a:pt x="435046" y="781176"/>
                                  <a:pt x="435310" y="781012"/>
                                  <a:pt x="435571" y="780845"/>
                                </a:cubicBezTo>
                                <a:cubicBezTo>
                                  <a:pt x="435654" y="780793"/>
                                  <a:pt x="435741" y="780747"/>
                                  <a:pt x="435823" y="780692"/>
                                </a:cubicBezTo>
                                <a:cubicBezTo>
                                  <a:pt x="436066" y="780529"/>
                                  <a:pt x="436297" y="780350"/>
                                  <a:pt x="436527" y="780171"/>
                                </a:cubicBezTo>
                                <a:cubicBezTo>
                                  <a:pt x="436619" y="780099"/>
                                  <a:pt x="436715" y="780036"/>
                                  <a:pt x="436805" y="779962"/>
                                </a:cubicBezTo>
                                <a:cubicBezTo>
                                  <a:pt x="437087" y="779731"/>
                                  <a:pt x="437355" y="779484"/>
                                  <a:pt x="437615" y="779231"/>
                                </a:cubicBezTo>
                                <a:cubicBezTo>
                                  <a:pt x="437645" y="779199"/>
                                  <a:pt x="437680" y="779176"/>
                                  <a:pt x="437710" y="779144"/>
                                </a:cubicBezTo>
                                <a:lnTo>
                                  <a:pt x="595936" y="620919"/>
                                </a:lnTo>
                                <a:cubicBezTo>
                                  <a:pt x="595961" y="620894"/>
                                  <a:pt x="595980" y="620867"/>
                                  <a:pt x="596006" y="620842"/>
                                </a:cubicBezTo>
                                <a:cubicBezTo>
                                  <a:pt x="596267" y="620575"/>
                                  <a:pt x="596518" y="620302"/>
                                  <a:pt x="596757" y="620013"/>
                                </a:cubicBezTo>
                                <a:cubicBezTo>
                                  <a:pt x="596818" y="619934"/>
                                  <a:pt x="596873" y="619849"/>
                                  <a:pt x="596935" y="619771"/>
                                </a:cubicBezTo>
                                <a:close/>
                                <a:moveTo>
                                  <a:pt x="24983" y="24983"/>
                                </a:moveTo>
                                <a:lnTo>
                                  <a:pt x="574610" y="24983"/>
                                </a:lnTo>
                                <a:lnTo>
                                  <a:pt x="574610" y="599593"/>
                                </a:lnTo>
                                <a:lnTo>
                                  <a:pt x="428876" y="599593"/>
                                </a:lnTo>
                                <a:cubicBezTo>
                                  <a:pt x="421977" y="599593"/>
                                  <a:pt x="416384" y="605184"/>
                                  <a:pt x="416384" y="612085"/>
                                </a:cubicBezTo>
                                <a:lnTo>
                                  <a:pt x="416384" y="757819"/>
                                </a:lnTo>
                                <a:lnTo>
                                  <a:pt x="24983" y="757819"/>
                                </a:lnTo>
                                <a:lnTo>
                                  <a:pt x="24983" y="24983"/>
                                </a:lnTo>
                                <a:close/>
                                <a:moveTo>
                                  <a:pt x="556945" y="624576"/>
                                </a:moveTo>
                                <a:lnTo>
                                  <a:pt x="441367" y="740154"/>
                                </a:lnTo>
                                <a:lnTo>
                                  <a:pt x="441367" y="624576"/>
                                </a:lnTo>
                                <a:lnTo>
                                  <a:pt x="556945" y="624576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1" name="Freeform: Shape 350">
                            <a:extLst>
                              <a:ext uri="{FF2B5EF4-FFF2-40B4-BE49-F238E27FC236}">
                                <a16:creationId xmlns:a16="http://schemas.microsoft.com/office/drawing/2014/main" id="{01B192CF-E249-4D6D-B231-68ED9A921CE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55239" y="1395859"/>
                            <a:ext cx="264465" cy="24983"/>
                          </a:xfrm>
                          <a:custGeom>
                            <a:avLst/>
                            <a:gdLst>
                              <a:gd name="connsiteX0" fmla="*/ 12492 w 264465"/>
                              <a:gd name="connsiteY0" fmla="*/ 24983 h 24983"/>
                              <a:gd name="connsiteX1" fmla="*/ 251974 w 264465"/>
                              <a:gd name="connsiteY1" fmla="*/ 24983 h 24983"/>
                              <a:gd name="connsiteX2" fmla="*/ 264466 w 264465"/>
                              <a:gd name="connsiteY2" fmla="*/ 12492 h 24983"/>
                              <a:gd name="connsiteX3" fmla="*/ 251974 w 264465"/>
                              <a:gd name="connsiteY3" fmla="*/ 0 h 24983"/>
                              <a:gd name="connsiteX4" fmla="*/ 12492 w 264465"/>
                              <a:gd name="connsiteY4" fmla="*/ 0 h 24983"/>
                              <a:gd name="connsiteX5" fmla="*/ 0 w 264465"/>
                              <a:gd name="connsiteY5" fmla="*/ 12492 h 24983"/>
                              <a:gd name="connsiteX6" fmla="*/ 12492 w 264465"/>
                              <a:gd name="connsiteY6" fmla="*/ 24983 h 2498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264465" h="24983">
                                <a:moveTo>
                                  <a:pt x="12492" y="24983"/>
                                </a:moveTo>
                                <a:lnTo>
                                  <a:pt x="251974" y="24983"/>
                                </a:lnTo>
                                <a:cubicBezTo>
                                  <a:pt x="258873" y="24983"/>
                                  <a:pt x="264466" y="19392"/>
                                  <a:pt x="264466" y="12492"/>
                                </a:cubicBezTo>
                                <a:cubicBezTo>
                                  <a:pt x="264466" y="5591"/>
                                  <a:pt x="258873" y="0"/>
                                  <a:pt x="251974" y="0"/>
                                </a:cubicBez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cubicBezTo>
                                  <a:pt x="0" y="19392"/>
                                  <a:pt x="5593" y="24983"/>
                                  <a:pt x="12492" y="2498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2" name="Freeform: Shape 351">
                            <a:extLst>
                              <a:ext uri="{FF2B5EF4-FFF2-40B4-BE49-F238E27FC236}">
                                <a16:creationId xmlns:a16="http://schemas.microsoft.com/office/drawing/2014/main" id="{02CF79B2-AE9A-4CDD-8909-92CD3ACD965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528304" y="1362550"/>
                            <a:ext cx="116586" cy="91602"/>
                          </a:xfrm>
                          <a:custGeom>
                            <a:avLst/>
                            <a:gdLst>
                              <a:gd name="connsiteX0" fmla="*/ 28642 w 116586"/>
                              <a:gd name="connsiteY0" fmla="*/ 87945 h 91602"/>
                              <a:gd name="connsiteX1" fmla="*/ 37474 w 116586"/>
                              <a:gd name="connsiteY1" fmla="*/ 91603 h 91602"/>
                              <a:gd name="connsiteX2" fmla="*/ 46306 w 116586"/>
                              <a:gd name="connsiteY2" fmla="*/ 87945 h 91602"/>
                              <a:gd name="connsiteX3" fmla="*/ 112928 w 116586"/>
                              <a:gd name="connsiteY3" fmla="*/ 21324 h 91602"/>
                              <a:gd name="connsiteX4" fmla="*/ 112928 w 116586"/>
                              <a:gd name="connsiteY4" fmla="*/ 3658 h 91602"/>
                              <a:gd name="connsiteX5" fmla="*/ 95263 w 116586"/>
                              <a:gd name="connsiteY5" fmla="*/ 3658 h 91602"/>
                              <a:gd name="connsiteX6" fmla="*/ 37474 w 116586"/>
                              <a:gd name="connsiteY6" fmla="*/ 61447 h 91602"/>
                              <a:gd name="connsiteX7" fmla="*/ 21323 w 116586"/>
                              <a:gd name="connsiteY7" fmla="*/ 45296 h 91602"/>
                              <a:gd name="connsiteX8" fmla="*/ 3659 w 116586"/>
                              <a:gd name="connsiteY8" fmla="*/ 45296 h 91602"/>
                              <a:gd name="connsiteX9" fmla="*/ 3659 w 116586"/>
                              <a:gd name="connsiteY9" fmla="*/ 62962 h 91602"/>
                              <a:gd name="connsiteX10" fmla="*/ 28642 w 116586"/>
                              <a:gd name="connsiteY10" fmla="*/ 87945 h 91602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</a:cxnLst>
                            <a:rect l="l" t="t" r="r" b="b"/>
                            <a:pathLst>
                              <a:path w="116586" h="91602">
                                <a:moveTo>
                                  <a:pt x="28642" y="87945"/>
                                </a:moveTo>
                                <a:cubicBezTo>
                                  <a:pt x="31080" y="90384"/>
                                  <a:pt x="34278" y="91603"/>
                                  <a:pt x="37474" y="91603"/>
                                </a:cubicBezTo>
                                <a:cubicBezTo>
                                  <a:pt x="40670" y="91603"/>
                                  <a:pt x="43868" y="90384"/>
                                  <a:pt x="46306" y="87945"/>
                                </a:cubicBezTo>
                                <a:lnTo>
                                  <a:pt x="112928" y="21324"/>
                                </a:lnTo>
                                <a:cubicBezTo>
                                  <a:pt x="117806" y="16444"/>
                                  <a:pt x="117806" y="8536"/>
                                  <a:pt x="112928" y="3658"/>
                                </a:cubicBezTo>
                                <a:cubicBezTo>
                                  <a:pt x="108050" y="-1219"/>
                                  <a:pt x="100140" y="-1219"/>
                                  <a:pt x="95263" y="3658"/>
                                </a:cubicBezTo>
                                <a:lnTo>
                                  <a:pt x="37474" y="61447"/>
                                </a:lnTo>
                                <a:lnTo>
                                  <a:pt x="21323" y="45296"/>
                                </a:lnTo>
                                <a:cubicBezTo>
                                  <a:pt x="16445" y="40419"/>
                                  <a:pt x="8535" y="40419"/>
                                  <a:pt x="3659" y="45296"/>
                                </a:cubicBezTo>
                                <a:cubicBezTo>
                                  <a:pt x="-1220" y="50176"/>
                                  <a:pt x="-1220" y="58084"/>
                                  <a:pt x="3659" y="62962"/>
                                </a:cubicBezTo>
                                <a:lnTo>
                                  <a:pt x="28642" y="8794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3" name="Freeform: Shape 352">
                            <a:extLst>
                              <a:ext uri="{FF2B5EF4-FFF2-40B4-BE49-F238E27FC236}">
                                <a16:creationId xmlns:a16="http://schemas.microsoft.com/office/drawing/2014/main" id="{A4952411-AE9E-4CD2-9606-C769DFD19D5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36564" y="1512447"/>
                            <a:ext cx="283141" cy="24983"/>
                          </a:xfrm>
                          <a:custGeom>
                            <a:avLst/>
                            <a:gdLst>
                              <a:gd name="connsiteX0" fmla="*/ 0 w 283141"/>
                              <a:gd name="connsiteY0" fmla="*/ 12492 h 24983"/>
                              <a:gd name="connsiteX1" fmla="*/ 12492 w 283141"/>
                              <a:gd name="connsiteY1" fmla="*/ 24983 h 24983"/>
                              <a:gd name="connsiteX2" fmla="*/ 270650 w 283141"/>
                              <a:gd name="connsiteY2" fmla="*/ 24983 h 24983"/>
                              <a:gd name="connsiteX3" fmla="*/ 283141 w 283141"/>
                              <a:gd name="connsiteY3" fmla="*/ 12492 h 24983"/>
                              <a:gd name="connsiteX4" fmla="*/ 270650 w 283141"/>
                              <a:gd name="connsiteY4" fmla="*/ 0 h 24983"/>
                              <a:gd name="connsiteX5" fmla="*/ 12492 w 283141"/>
                              <a:gd name="connsiteY5" fmla="*/ 0 h 24983"/>
                              <a:gd name="connsiteX6" fmla="*/ 0 w 283141"/>
                              <a:gd name="connsiteY6" fmla="*/ 12492 h 2498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283141" h="24983">
                                <a:moveTo>
                                  <a:pt x="0" y="12492"/>
                                </a:moveTo>
                                <a:cubicBezTo>
                                  <a:pt x="0" y="19392"/>
                                  <a:pt x="5593" y="24983"/>
                                  <a:pt x="12492" y="24983"/>
                                </a:cubicBezTo>
                                <a:lnTo>
                                  <a:pt x="270650" y="24983"/>
                                </a:lnTo>
                                <a:cubicBezTo>
                                  <a:pt x="277548" y="24983"/>
                                  <a:pt x="283141" y="19392"/>
                                  <a:pt x="283141" y="12492"/>
                                </a:cubicBezTo>
                                <a:cubicBezTo>
                                  <a:pt x="283141" y="5591"/>
                                  <a:pt x="277548" y="0"/>
                                  <a:pt x="270650" y="0"/>
                                </a:cubicBez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4" name="Freeform: Shape 353">
                            <a:extLst>
                              <a:ext uri="{FF2B5EF4-FFF2-40B4-BE49-F238E27FC236}">
                                <a16:creationId xmlns:a16="http://schemas.microsoft.com/office/drawing/2014/main" id="{EC9AFC29-9123-4517-B503-62BB37EB07C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519976" y="1479136"/>
                            <a:ext cx="91604" cy="91604"/>
                          </a:xfrm>
                          <a:custGeom>
                            <a:avLst/>
                            <a:gdLst>
                              <a:gd name="connsiteX0" fmla="*/ 79113 w 91604"/>
                              <a:gd name="connsiteY0" fmla="*/ 0 h 91604"/>
                              <a:gd name="connsiteX1" fmla="*/ 12492 w 91604"/>
                              <a:gd name="connsiteY1" fmla="*/ 0 h 91604"/>
                              <a:gd name="connsiteX2" fmla="*/ 0 w 91604"/>
                              <a:gd name="connsiteY2" fmla="*/ 12492 h 91604"/>
                              <a:gd name="connsiteX3" fmla="*/ 0 w 91604"/>
                              <a:gd name="connsiteY3" fmla="*/ 79113 h 91604"/>
                              <a:gd name="connsiteX4" fmla="*/ 12492 w 91604"/>
                              <a:gd name="connsiteY4" fmla="*/ 91604 h 91604"/>
                              <a:gd name="connsiteX5" fmla="*/ 79113 w 91604"/>
                              <a:gd name="connsiteY5" fmla="*/ 91604 h 91604"/>
                              <a:gd name="connsiteX6" fmla="*/ 91604 w 91604"/>
                              <a:gd name="connsiteY6" fmla="*/ 79113 h 91604"/>
                              <a:gd name="connsiteX7" fmla="*/ 91604 w 91604"/>
                              <a:gd name="connsiteY7" fmla="*/ 12492 h 91604"/>
                              <a:gd name="connsiteX8" fmla="*/ 79113 w 91604"/>
                              <a:gd name="connsiteY8" fmla="*/ 0 h 91604"/>
                              <a:gd name="connsiteX9" fmla="*/ 66621 w 91604"/>
                              <a:gd name="connsiteY9" fmla="*/ 66621 h 91604"/>
                              <a:gd name="connsiteX10" fmla="*/ 24983 w 91604"/>
                              <a:gd name="connsiteY10" fmla="*/ 66621 h 91604"/>
                              <a:gd name="connsiteX11" fmla="*/ 24983 w 91604"/>
                              <a:gd name="connsiteY11" fmla="*/ 24983 h 91604"/>
                              <a:gd name="connsiteX12" fmla="*/ 66621 w 91604"/>
                              <a:gd name="connsiteY12" fmla="*/ 24983 h 91604"/>
                              <a:gd name="connsiteX13" fmla="*/ 66621 w 91604"/>
                              <a:gd name="connsiteY13" fmla="*/ 66621 h 916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</a:cxnLst>
                            <a:rect l="l" t="t" r="r" b="b"/>
                            <a:pathLst>
                              <a:path w="91604" h="91604">
                                <a:moveTo>
                                  <a:pt x="79113" y="0"/>
                                </a:move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lnTo>
                                  <a:pt x="0" y="79113"/>
                                </a:lnTo>
                                <a:cubicBezTo>
                                  <a:pt x="0" y="86013"/>
                                  <a:pt x="5593" y="91604"/>
                                  <a:pt x="12492" y="91604"/>
                                </a:cubicBezTo>
                                <a:lnTo>
                                  <a:pt x="79113" y="91604"/>
                                </a:lnTo>
                                <a:cubicBezTo>
                                  <a:pt x="86012" y="91604"/>
                                  <a:pt x="91604" y="86013"/>
                                  <a:pt x="91604" y="79113"/>
                                </a:cubicBezTo>
                                <a:lnTo>
                                  <a:pt x="91604" y="12492"/>
                                </a:lnTo>
                                <a:cubicBezTo>
                                  <a:pt x="91604" y="5591"/>
                                  <a:pt x="86012" y="0"/>
                                  <a:pt x="79113" y="0"/>
                                </a:cubicBezTo>
                                <a:close/>
                                <a:moveTo>
                                  <a:pt x="66621" y="66621"/>
                                </a:moveTo>
                                <a:lnTo>
                                  <a:pt x="24983" y="66621"/>
                                </a:lnTo>
                                <a:lnTo>
                                  <a:pt x="24983" y="24983"/>
                                </a:lnTo>
                                <a:lnTo>
                                  <a:pt x="66621" y="24983"/>
                                </a:lnTo>
                                <a:lnTo>
                                  <a:pt x="66621" y="66621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5" name="Freeform: Shape 354">
                            <a:extLst>
                              <a:ext uri="{FF2B5EF4-FFF2-40B4-BE49-F238E27FC236}">
                                <a16:creationId xmlns:a16="http://schemas.microsoft.com/office/drawing/2014/main" id="{5A5FB720-136A-4F5B-88E4-ABDE2193BB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36564" y="1629034"/>
                            <a:ext cx="283141" cy="24983"/>
                          </a:xfrm>
                          <a:custGeom>
                            <a:avLst/>
                            <a:gdLst>
                              <a:gd name="connsiteX0" fmla="*/ 270650 w 283141"/>
                              <a:gd name="connsiteY0" fmla="*/ 0 h 24983"/>
                              <a:gd name="connsiteX1" fmla="*/ 12492 w 283141"/>
                              <a:gd name="connsiteY1" fmla="*/ 0 h 24983"/>
                              <a:gd name="connsiteX2" fmla="*/ 0 w 283141"/>
                              <a:gd name="connsiteY2" fmla="*/ 12492 h 24983"/>
                              <a:gd name="connsiteX3" fmla="*/ 12492 w 283141"/>
                              <a:gd name="connsiteY3" fmla="*/ 24983 h 24983"/>
                              <a:gd name="connsiteX4" fmla="*/ 270650 w 283141"/>
                              <a:gd name="connsiteY4" fmla="*/ 24983 h 24983"/>
                              <a:gd name="connsiteX5" fmla="*/ 283141 w 283141"/>
                              <a:gd name="connsiteY5" fmla="*/ 12492 h 24983"/>
                              <a:gd name="connsiteX6" fmla="*/ 270650 w 283141"/>
                              <a:gd name="connsiteY6" fmla="*/ 0 h 2498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283141" h="24983">
                                <a:moveTo>
                                  <a:pt x="270650" y="0"/>
                                </a:move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cubicBezTo>
                                  <a:pt x="0" y="19392"/>
                                  <a:pt x="5593" y="24983"/>
                                  <a:pt x="12492" y="24983"/>
                                </a:cubicBezTo>
                                <a:lnTo>
                                  <a:pt x="270650" y="24983"/>
                                </a:lnTo>
                                <a:cubicBezTo>
                                  <a:pt x="277548" y="24983"/>
                                  <a:pt x="283141" y="19392"/>
                                  <a:pt x="283141" y="12492"/>
                                </a:cubicBezTo>
                                <a:cubicBezTo>
                                  <a:pt x="283141" y="5591"/>
                                  <a:pt x="277548" y="0"/>
                                  <a:pt x="270650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6" name="Freeform: Shape 355">
                            <a:extLst>
                              <a:ext uri="{FF2B5EF4-FFF2-40B4-BE49-F238E27FC236}">
                                <a16:creationId xmlns:a16="http://schemas.microsoft.com/office/drawing/2014/main" id="{3B49866B-B8F9-4A78-BF1D-BDA1FC4D6E7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519976" y="1595724"/>
                            <a:ext cx="91604" cy="91604"/>
                          </a:xfrm>
                          <a:custGeom>
                            <a:avLst/>
                            <a:gdLst>
                              <a:gd name="connsiteX0" fmla="*/ 79113 w 91604"/>
                              <a:gd name="connsiteY0" fmla="*/ 0 h 91604"/>
                              <a:gd name="connsiteX1" fmla="*/ 12492 w 91604"/>
                              <a:gd name="connsiteY1" fmla="*/ 0 h 91604"/>
                              <a:gd name="connsiteX2" fmla="*/ 0 w 91604"/>
                              <a:gd name="connsiteY2" fmla="*/ 12492 h 91604"/>
                              <a:gd name="connsiteX3" fmla="*/ 0 w 91604"/>
                              <a:gd name="connsiteY3" fmla="*/ 79113 h 91604"/>
                              <a:gd name="connsiteX4" fmla="*/ 12492 w 91604"/>
                              <a:gd name="connsiteY4" fmla="*/ 91604 h 91604"/>
                              <a:gd name="connsiteX5" fmla="*/ 79113 w 91604"/>
                              <a:gd name="connsiteY5" fmla="*/ 91604 h 91604"/>
                              <a:gd name="connsiteX6" fmla="*/ 91604 w 91604"/>
                              <a:gd name="connsiteY6" fmla="*/ 79113 h 91604"/>
                              <a:gd name="connsiteX7" fmla="*/ 91604 w 91604"/>
                              <a:gd name="connsiteY7" fmla="*/ 12492 h 91604"/>
                              <a:gd name="connsiteX8" fmla="*/ 79113 w 91604"/>
                              <a:gd name="connsiteY8" fmla="*/ 0 h 91604"/>
                              <a:gd name="connsiteX9" fmla="*/ 66621 w 91604"/>
                              <a:gd name="connsiteY9" fmla="*/ 66621 h 91604"/>
                              <a:gd name="connsiteX10" fmla="*/ 24983 w 91604"/>
                              <a:gd name="connsiteY10" fmla="*/ 66621 h 91604"/>
                              <a:gd name="connsiteX11" fmla="*/ 24983 w 91604"/>
                              <a:gd name="connsiteY11" fmla="*/ 24983 h 91604"/>
                              <a:gd name="connsiteX12" fmla="*/ 66621 w 91604"/>
                              <a:gd name="connsiteY12" fmla="*/ 24983 h 91604"/>
                              <a:gd name="connsiteX13" fmla="*/ 66621 w 91604"/>
                              <a:gd name="connsiteY13" fmla="*/ 66621 h 916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</a:cxnLst>
                            <a:rect l="l" t="t" r="r" b="b"/>
                            <a:pathLst>
                              <a:path w="91604" h="91604">
                                <a:moveTo>
                                  <a:pt x="79113" y="0"/>
                                </a:move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lnTo>
                                  <a:pt x="0" y="79113"/>
                                </a:lnTo>
                                <a:cubicBezTo>
                                  <a:pt x="0" y="86013"/>
                                  <a:pt x="5593" y="91604"/>
                                  <a:pt x="12492" y="91604"/>
                                </a:cubicBezTo>
                                <a:lnTo>
                                  <a:pt x="79113" y="91604"/>
                                </a:lnTo>
                                <a:cubicBezTo>
                                  <a:pt x="86012" y="91604"/>
                                  <a:pt x="91604" y="86013"/>
                                  <a:pt x="91604" y="79113"/>
                                </a:cubicBezTo>
                                <a:lnTo>
                                  <a:pt x="91604" y="12492"/>
                                </a:lnTo>
                                <a:cubicBezTo>
                                  <a:pt x="91604" y="5591"/>
                                  <a:pt x="86012" y="0"/>
                                  <a:pt x="79113" y="0"/>
                                </a:cubicBezTo>
                                <a:close/>
                                <a:moveTo>
                                  <a:pt x="66621" y="66621"/>
                                </a:moveTo>
                                <a:lnTo>
                                  <a:pt x="24983" y="66621"/>
                                </a:lnTo>
                                <a:lnTo>
                                  <a:pt x="24983" y="24983"/>
                                </a:lnTo>
                                <a:lnTo>
                                  <a:pt x="66621" y="24983"/>
                                </a:lnTo>
                                <a:lnTo>
                                  <a:pt x="66621" y="66621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7" name="Freeform: Shape 356">
                            <a:extLst>
                              <a:ext uri="{FF2B5EF4-FFF2-40B4-BE49-F238E27FC236}">
                                <a16:creationId xmlns:a16="http://schemas.microsoft.com/office/drawing/2014/main" id="{72C18F57-5F5F-451D-AF52-BEF73509FE3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36564" y="1745622"/>
                            <a:ext cx="283141" cy="24983"/>
                          </a:xfrm>
                          <a:custGeom>
                            <a:avLst/>
                            <a:gdLst>
                              <a:gd name="connsiteX0" fmla="*/ 270650 w 283141"/>
                              <a:gd name="connsiteY0" fmla="*/ 0 h 24983"/>
                              <a:gd name="connsiteX1" fmla="*/ 12492 w 283141"/>
                              <a:gd name="connsiteY1" fmla="*/ 0 h 24983"/>
                              <a:gd name="connsiteX2" fmla="*/ 0 w 283141"/>
                              <a:gd name="connsiteY2" fmla="*/ 12492 h 24983"/>
                              <a:gd name="connsiteX3" fmla="*/ 12492 w 283141"/>
                              <a:gd name="connsiteY3" fmla="*/ 24983 h 24983"/>
                              <a:gd name="connsiteX4" fmla="*/ 270650 w 283141"/>
                              <a:gd name="connsiteY4" fmla="*/ 24983 h 24983"/>
                              <a:gd name="connsiteX5" fmla="*/ 283141 w 283141"/>
                              <a:gd name="connsiteY5" fmla="*/ 12492 h 24983"/>
                              <a:gd name="connsiteX6" fmla="*/ 270650 w 283141"/>
                              <a:gd name="connsiteY6" fmla="*/ 0 h 2498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283141" h="24983">
                                <a:moveTo>
                                  <a:pt x="270650" y="0"/>
                                </a:move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cubicBezTo>
                                  <a:pt x="0" y="19392"/>
                                  <a:pt x="5593" y="24983"/>
                                  <a:pt x="12492" y="24983"/>
                                </a:cubicBezTo>
                                <a:lnTo>
                                  <a:pt x="270650" y="24983"/>
                                </a:lnTo>
                                <a:cubicBezTo>
                                  <a:pt x="277548" y="24983"/>
                                  <a:pt x="283141" y="19392"/>
                                  <a:pt x="283141" y="12492"/>
                                </a:cubicBezTo>
                                <a:cubicBezTo>
                                  <a:pt x="283141" y="5591"/>
                                  <a:pt x="277548" y="0"/>
                                  <a:pt x="270650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8" name="Freeform: Shape 357">
                            <a:extLst>
                              <a:ext uri="{FF2B5EF4-FFF2-40B4-BE49-F238E27FC236}">
                                <a16:creationId xmlns:a16="http://schemas.microsoft.com/office/drawing/2014/main" id="{4E3256B7-F826-4D2C-BDC4-195DBA74881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519976" y="1712311"/>
                            <a:ext cx="91604" cy="91604"/>
                          </a:xfrm>
                          <a:custGeom>
                            <a:avLst/>
                            <a:gdLst>
                              <a:gd name="connsiteX0" fmla="*/ 79113 w 91604"/>
                              <a:gd name="connsiteY0" fmla="*/ 0 h 91604"/>
                              <a:gd name="connsiteX1" fmla="*/ 12492 w 91604"/>
                              <a:gd name="connsiteY1" fmla="*/ 0 h 91604"/>
                              <a:gd name="connsiteX2" fmla="*/ 0 w 91604"/>
                              <a:gd name="connsiteY2" fmla="*/ 12492 h 91604"/>
                              <a:gd name="connsiteX3" fmla="*/ 0 w 91604"/>
                              <a:gd name="connsiteY3" fmla="*/ 79113 h 91604"/>
                              <a:gd name="connsiteX4" fmla="*/ 12492 w 91604"/>
                              <a:gd name="connsiteY4" fmla="*/ 91604 h 91604"/>
                              <a:gd name="connsiteX5" fmla="*/ 79113 w 91604"/>
                              <a:gd name="connsiteY5" fmla="*/ 91604 h 91604"/>
                              <a:gd name="connsiteX6" fmla="*/ 91604 w 91604"/>
                              <a:gd name="connsiteY6" fmla="*/ 79113 h 91604"/>
                              <a:gd name="connsiteX7" fmla="*/ 91604 w 91604"/>
                              <a:gd name="connsiteY7" fmla="*/ 12492 h 91604"/>
                              <a:gd name="connsiteX8" fmla="*/ 79113 w 91604"/>
                              <a:gd name="connsiteY8" fmla="*/ 0 h 91604"/>
                              <a:gd name="connsiteX9" fmla="*/ 66621 w 91604"/>
                              <a:gd name="connsiteY9" fmla="*/ 66621 h 91604"/>
                              <a:gd name="connsiteX10" fmla="*/ 24983 w 91604"/>
                              <a:gd name="connsiteY10" fmla="*/ 66621 h 91604"/>
                              <a:gd name="connsiteX11" fmla="*/ 24983 w 91604"/>
                              <a:gd name="connsiteY11" fmla="*/ 24983 h 91604"/>
                              <a:gd name="connsiteX12" fmla="*/ 66621 w 91604"/>
                              <a:gd name="connsiteY12" fmla="*/ 24983 h 91604"/>
                              <a:gd name="connsiteX13" fmla="*/ 66621 w 91604"/>
                              <a:gd name="connsiteY13" fmla="*/ 66621 h 916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</a:cxnLst>
                            <a:rect l="l" t="t" r="r" b="b"/>
                            <a:pathLst>
                              <a:path w="91604" h="91604">
                                <a:moveTo>
                                  <a:pt x="79113" y="0"/>
                                </a:move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lnTo>
                                  <a:pt x="0" y="79113"/>
                                </a:lnTo>
                                <a:cubicBezTo>
                                  <a:pt x="0" y="86013"/>
                                  <a:pt x="5593" y="91604"/>
                                  <a:pt x="12492" y="91604"/>
                                </a:cubicBezTo>
                                <a:lnTo>
                                  <a:pt x="79113" y="91604"/>
                                </a:lnTo>
                                <a:cubicBezTo>
                                  <a:pt x="86012" y="91604"/>
                                  <a:pt x="91604" y="86013"/>
                                  <a:pt x="91604" y="79113"/>
                                </a:cubicBezTo>
                                <a:lnTo>
                                  <a:pt x="91604" y="12492"/>
                                </a:lnTo>
                                <a:cubicBezTo>
                                  <a:pt x="91604" y="5591"/>
                                  <a:pt x="86012" y="0"/>
                                  <a:pt x="79113" y="0"/>
                                </a:cubicBezTo>
                                <a:close/>
                                <a:moveTo>
                                  <a:pt x="66621" y="66621"/>
                                </a:moveTo>
                                <a:lnTo>
                                  <a:pt x="24983" y="66621"/>
                                </a:lnTo>
                                <a:lnTo>
                                  <a:pt x="24983" y="24983"/>
                                </a:lnTo>
                                <a:lnTo>
                                  <a:pt x="66621" y="24983"/>
                                </a:lnTo>
                                <a:lnTo>
                                  <a:pt x="66621" y="66621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9" name="Freeform: Shape 358">
                            <a:extLst>
                              <a:ext uri="{FF2B5EF4-FFF2-40B4-BE49-F238E27FC236}">
                                <a16:creationId xmlns:a16="http://schemas.microsoft.com/office/drawing/2014/main" id="{1C731780-B9AB-4ED5-AA24-2F9CF12CD39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636564" y="1862210"/>
                            <a:ext cx="174881" cy="24983"/>
                          </a:xfrm>
                          <a:custGeom>
                            <a:avLst/>
                            <a:gdLst>
                              <a:gd name="connsiteX0" fmla="*/ 162390 w 174881"/>
                              <a:gd name="connsiteY0" fmla="*/ 0 h 24983"/>
                              <a:gd name="connsiteX1" fmla="*/ 12492 w 174881"/>
                              <a:gd name="connsiteY1" fmla="*/ 0 h 24983"/>
                              <a:gd name="connsiteX2" fmla="*/ 0 w 174881"/>
                              <a:gd name="connsiteY2" fmla="*/ 12492 h 24983"/>
                              <a:gd name="connsiteX3" fmla="*/ 12492 w 174881"/>
                              <a:gd name="connsiteY3" fmla="*/ 24983 h 24983"/>
                              <a:gd name="connsiteX4" fmla="*/ 162390 w 174881"/>
                              <a:gd name="connsiteY4" fmla="*/ 24983 h 24983"/>
                              <a:gd name="connsiteX5" fmla="*/ 174881 w 174881"/>
                              <a:gd name="connsiteY5" fmla="*/ 12492 h 24983"/>
                              <a:gd name="connsiteX6" fmla="*/ 162390 w 174881"/>
                              <a:gd name="connsiteY6" fmla="*/ 0 h 24983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</a:cxnLst>
                            <a:rect l="l" t="t" r="r" b="b"/>
                            <a:pathLst>
                              <a:path w="174881" h="24983">
                                <a:moveTo>
                                  <a:pt x="162390" y="0"/>
                                </a:move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cubicBezTo>
                                  <a:pt x="0" y="19392"/>
                                  <a:pt x="5593" y="24983"/>
                                  <a:pt x="12492" y="24983"/>
                                </a:cubicBezTo>
                                <a:lnTo>
                                  <a:pt x="162390" y="24983"/>
                                </a:lnTo>
                                <a:cubicBezTo>
                                  <a:pt x="169288" y="24983"/>
                                  <a:pt x="174881" y="19392"/>
                                  <a:pt x="174881" y="12492"/>
                                </a:cubicBezTo>
                                <a:cubicBezTo>
                                  <a:pt x="174881" y="5591"/>
                                  <a:pt x="169288" y="0"/>
                                  <a:pt x="162390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60" name="Freeform: Shape 359">
                            <a:extLst>
                              <a:ext uri="{FF2B5EF4-FFF2-40B4-BE49-F238E27FC236}">
                                <a16:creationId xmlns:a16="http://schemas.microsoft.com/office/drawing/2014/main" id="{A83F561C-F994-46C2-BC41-CC1F5EA0826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7519976" y="1828899"/>
                            <a:ext cx="91604" cy="91604"/>
                          </a:xfrm>
                          <a:custGeom>
                            <a:avLst/>
                            <a:gdLst>
                              <a:gd name="connsiteX0" fmla="*/ 79113 w 91604"/>
                              <a:gd name="connsiteY0" fmla="*/ 0 h 91604"/>
                              <a:gd name="connsiteX1" fmla="*/ 12492 w 91604"/>
                              <a:gd name="connsiteY1" fmla="*/ 0 h 91604"/>
                              <a:gd name="connsiteX2" fmla="*/ 0 w 91604"/>
                              <a:gd name="connsiteY2" fmla="*/ 12492 h 91604"/>
                              <a:gd name="connsiteX3" fmla="*/ 0 w 91604"/>
                              <a:gd name="connsiteY3" fmla="*/ 79113 h 91604"/>
                              <a:gd name="connsiteX4" fmla="*/ 12492 w 91604"/>
                              <a:gd name="connsiteY4" fmla="*/ 91604 h 91604"/>
                              <a:gd name="connsiteX5" fmla="*/ 79113 w 91604"/>
                              <a:gd name="connsiteY5" fmla="*/ 91604 h 91604"/>
                              <a:gd name="connsiteX6" fmla="*/ 91604 w 91604"/>
                              <a:gd name="connsiteY6" fmla="*/ 79113 h 91604"/>
                              <a:gd name="connsiteX7" fmla="*/ 91604 w 91604"/>
                              <a:gd name="connsiteY7" fmla="*/ 12492 h 91604"/>
                              <a:gd name="connsiteX8" fmla="*/ 79113 w 91604"/>
                              <a:gd name="connsiteY8" fmla="*/ 0 h 91604"/>
                              <a:gd name="connsiteX9" fmla="*/ 66621 w 91604"/>
                              <a:gd name="connsiteY9" fmla="*/ 66621 h 91604"/>
                              <a:gd name="connsiteX10" fmla="*/ 24983 w 91604"/>
                              <a:gd name="connsiteY10" fmla="*/ 66621 h 91604"/>
                              <a:gd name="connsiteX11" fmla="*/ 24983 w 91604"/>
                              <a:gd name="connsiteY11" fmla="*/ 24983 h 91604"/>
                              <a:gd name="connsiteX12" fmla="*/ 66621 w 91604"/>
                              <a:gd name="connsiteY12" fmla="*/ 24983 h 91604"/>
                              <a:gd name="connsiteX13" fmla="*/ 66621 w 91604"/>
                              <a:gd name="connsiteY13" fmla="*/ 66621 h 916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</a:cxnLst>
                            <a:rect l="l" t="t" r="r" b="b"/>
                            <a:pathLst>
                              <a:path w="91604" h="91604">
                                <a:moveTo>
                                  <a:pt x="79113" y="0"/>
                                </a:moveTo>
                                <a:lnTo>
                                  <a:pt x="12492" y="0"/>
                                </a:lnTo>
                                <a:cubicBezTo>
                                  <a:pt x="5593" y="0"/>
                                  <a:pt x="0" y="5591"/>
                                  <a:pt x="0" y="12492"/>
                                </a:cubicBezTo>
                                <a:lnTo>
                                  <a:pt x="0" y="79113"/>
                                </a:lnTo>
                                <a:cubicBezTo>
                                  <a:pt x="0" y="86013"/>
                                  <a:pt x="5593" y="91604"/>
                                  <a:pt x="12492" y="91604"/>
                                </a:cubicBezTo>
                                <a:lnTo>
                                  <a:pt x="79113" y="91604"/>
                                </a:lnTo>
                                <a:cubicBezTo>
                                  <a:pt x="86012" y="91604"/>
                                  <a:pt x="91604" y="86013"/>
                                  <a:pt x="91604" y="79113"/>
                                </a:cubicBezTo>
                                <a:lnTo>
                                  <a:pt x="91604" y="12492"/>
                                </a:lnTo>
                                <a:cubicBezTo>
                                  <a:pt x="91604" y="5591"/>
                                  <a:pt x="86012" y="0"/>
                                  <a:pt x="79113" y="0"/>
                                </a:cubicBezTo>
                                <a:close/>
                                <a:moveTo>
                                  <a:pt x="66621" y="66621"/>
                                </a:moveTo>
                                <a:lnTo>
                                  <a:pt x="24983" y="66621"/>
                                </a:lnTo>
                                <a:lnTo>
                                  <a:pt x="24983" y="24983"/>
                                </a:lnTo>
                                <a:lnTo>
                                  <a:pt x="66621" y="24983"/>
                                </a:lnTo>
                                <a:lnTo>
                                  <a:pt x="66621" y="66621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 w="1662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84" name="Group 283">
                      <a:extLst>
                        <a:ext uri="{FF2B5EF4-FFF2-40B4-BE49-F238E27FC236}">
                          <a16:creationId xmlns:a16="http://schemas.microsoft.com/office/drawing/2014/main" id="{B7049B6F-6BBA-45DA-ABEA-E70D1A61C26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367613" y="4404308"/>
                      <a:ext cx="272461" cy="1925586"/>
                      <a:chOff x="9350667" y="4386360"/>
                      <a:chExt cx="276912" cy="1957042"/>
                    </a:xfrm>
                  </p:grpSpPr>
                  <p:grpSp>
                    <p:nvGrpSpPr>
                      <p:cNvPr id="317" name="Group 316">
                        <a:extLst>
                          <a:ext uri="{FF2B5EF4-FFF2-40B4-BE49-F238E27FC236}">
                            <a16:creationId xmlns:a16="http://schemas.microsoft.com/office/drawing/2014/main" id="{F632B1EA-FE34-4FD3-B6DB-605A82ACC3D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66394" y="6158894"/>
                        <a:ext cx="245458" cy="184508"/>
                        <a:chOff x="-1639867" y="2061524"/>
                        <a:chExt cx="1565520" cy="1176782"/>
                      </a:xfrm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p:grpSpPr>
                    <p:sp>
                      <p:nvSpPr>
                        <p:cNvPr id="337" name="Freeform: Shape 336">
                          <a:extLst>
                            <a:ext uri="{FF2B5EF4-FFF2-40B4-BE49-F238E27FC236}">
                              <a16:creationId xmlns:a16="http://schemas.microsoft.com/office/drawing/2014/main" id="{6722CD54-F2E6-4E46-AA30-F8FD2DFA70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609290" y="2411832"/>
                          <a:ext cx="434713" cy="417657"/>
                        </a:xfrm>
                        <a:custGeom>
                          <a:avLst/>
                          <a:gdLst>
                            <a:gd name="connsiteX0" fmla="*/ 434710 w 434713"/>
                            <a:gd name="connsiteY0" fmla="*/ 417657 h 417657"/>
                            <a:gd name="connsiteX1" fmla="*/ 119704 w 434713"/>
                            <a:gd name="connsiteY1" fmla="*/ 417657 h 417657"/>
                            <a:gd name="connsiteX2" fmla="*/ 0 w 434713"/>
                            <a:gd name="connsiteY2" fmla="*/ 297956 h 417657"/>
                            <a:gd name="connsiteX3" fmla="*/ 0 w 434713"/>
                            <a:gd name="connsiteY3" fmla="*/ 119704 h 417657"/>
                            <a:gd name="connsiteX4" fmla="*/ 119704 w 434713"/>
                            <a:gd name="connsiteY4" fmla="*/ 0 h 417657"/>
                            <a:gd name="connsiteX5" fmla="*/ 434713 w 434713"/>
                            <a:gd name="connsiteY5" fmla="*/ 0 h 417657"/>
                            <a:gd name="connsiteX6" fmla="*/ 434710 w 434713"/>
                            <a:gd name="connsiteY6" fmla="*/ 417657 h 417657"/>
                            <a:gd name="connsiteX7" fmla="*/ 434710 w 434713"/>
                            <a:gd name="connsiteY7" fmla="*/ 417657 h 41765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434713" h="417657">
                              <a:moveTo>
                                <a:pt x="434710" y="417657"/>
                              </a:moveTo>
                              <a:lnTo>
                                <a:pt x="119704" y="417657"/>
                              </a:lnTo>
                              <a:cubicBezTo>
                                <a:pt x="53592" y="417657"/>
                                <a:pt x="0" y="364066"/>
                                <a:pt x="0" y="297956"/>
                              </a:cubicBezTo>
                              <a:lnTo>
                                <a:pt x="0" y="119704"/>
                              </a:lnTo>
                              <a:cubicBezTo>
                                <a:pt x="0" y="53595"/>
                                <a:pt x="53592" y="0"/>
                                <a:pt x="119704" y="0"/>
                              </a:cubicBezTo>
                              <a:lnTo>
                                <a:pt x="434713" y="0"/>
                              </a:lnTo>
                              <a:lnTo>
                                <a:pt x="434710" y="417657"/>
                              </a:lnTo>
                              <a:lnTo>
                                <a:pt x="434710" y="417657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05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38" name="Freeform: Shape 337">
                          <a:extLst>
                            <a:ext uri="{FF2B5EF4-FFF2-40B4-BE49-F238E27FC236}">
                              <a16:creationId xmlns:a16="http://schemas.microsoft.com/office/drawing/2014/main" id="{811445E9-AA1C-433E-85DC-BDA2B64B458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270027" y="2455568"/>
                          <a:ext cx="165104" cy="330208"/>
                        </a:xfrm>
                        <a:custGeom>
                          <a:avLst/>
                          <a:gdLst>
                            <a:gd name="connsiteX0" fmla="*/ 0 w 165104"/>
                            <a:gd name="connsiteY0" fmla="*/ 330209 h 330208"/>
                            <a:gd name="connsiteX1" fmla="*/ 165104 w 165104"/>
                            <a:gd name="connsiteY1" fmla="*/ 165104 h 330208"/>
                            <a:gd name="connsiteX2" fmla="*/ 0 w 165104"/>
                            <a:gd name="connsiteY2" fmla="*/ 0 h 330208"/>
                            <a:gd name="connsiteX3" fmla="*/ 0 w 165104"/>
                            <a:gd name="connsiteY3" fmla="*/ 330209 h 33020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65104" h="330208">
                              <a:moveTo>
                                <a:pt x="0" y="330209"/>
                              </a:moveTo>
                              <a:cubicBezTo>
                                <a:pt x="91185" y="330209"/>
                                <a:pt x="165104" y="256290"/>
                                <a:pt x="165104" y="165104"/>
                              </a:cubicBezTo>
                              <a:cubicBezTo>
                                <a:pt x="165104" y="73919"/>
                                <a:pt x="91185" y="0"/>
                                <a:pt x="0" y="0"/>
                              </a:cubicBezTo>
                              <a:lnTo>
                                <a:pt x="0" y="330209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05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39" name="Freeform: Shape 338">
                          <a:extLst>
                            <a:ext uri="{FF2B5EF4-FFF2-40B4-BE49-F238E27FC236}">
                              <a16:creationId xmlns:a16="http://schemas.microsoft.com/office/drawing/2014/main" id="{97355BF8-1F32-4ABB-BA7B-328EDF8BAB0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385317" y="2829489"/>
                          <a:ext cx="331378" cy="378238"/>
                        </a:xfrm>
                        <a:custGeom>
                          <a:avLst/>
                          <a:gdLst>
                            <a:gd name="connsiteX0" fmla="*/ 209719 w 331378"/>
                            <a:gd name="connsiteY0" fmla="*/ 0 h 378238"/>
                            <a:gd name="connsiteX1" fmla="*/ 329588 w 331378"/>
                            <a:gd name="connsiteY1" fmla="*/ 337428 h 378238"/>
                            <a:gd name="connsiteX2" fmla="*/ 300776 w 331378"/>
                            <a:gd name="connsiteY2" fmla="*/ 378238 h 378238"/>
                            <a:gd name="connsiteX3" fmla="*/ 155849 w 331378"/>
                            <a:gd name="connsiteY3" fmla="*/ 378238 h 378238"/>
                            <a:gd name="connsiteX4" fmla="*/ 127085 w 331378"/>
                            <a:gd name="connsiteY4" fmla="*/ 358030 h 378238"/>
                            <a:gd name="connsiteX5" fmla="*/ 0 w 331378"/>
                            <a:gd name="connsiteY5" fmla="*/ 5525 h 378238"/>
                            <a:gd name="connsiteX6" fmla="*/ 209719 w 331378"/>
                            <a:gd name="connsiteY6" fmla="*/ 0 h 37823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31378" h="378238">
                              <a:moveTo>
                                <a:pt x="209719" y="0"/>
                              </a:moveTo>
                              <a:lnTo>
                                <a:pt x="329588" y="337428"/>
                              </a:lnTo>
                              <a:cubicBezTo>
                                <a:pt x="336660" y="357333"/>
                                <a:pt x="321898" y="378238"/>
                                <a:pt x="300776" y="378238"/>
                              </a:cubicBezTo>
                              <a:lnTo>
                                <a:pt x="155849" y="378238"/>
                              </a:lnTo>
                              <a:cubicBezTo>
                                <a:pt x="142961" y="378238"/>
                                <a:pt x="131455" y="370157"/>
                                <a:pt x="127085" y="358030"/>
                              </a:cubicBezTo>
                              <a:lnTo>
                                <a:pt x="0" y="5525"/>
                              </a:lnTo>
                              <a:lnTo>
                                <a:pt x="209719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05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40" name="Freeform: Shape 339">
                          <a:extLst>
                            <a:ext uri="{FF2B5EF4-FFF2-40B4-BE49-F238E27FC236}">
                              <a16:creationId xmlns:a16="http://schemas.microsoft.com/office/drawing/2014/main" id="{BA213590-FD0E-4166-9C7F-AAA54AB2A44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1639867" y="2061524"/>
                          <a:ext cx="1565520" cy="1176782"/>
                        </a:xfrm>
                        <a:custGeom>
                          <a:avLst/>
                          <a:gdLst>
                            <a:gd name="connsiteX0" fmla="*/ 1565520 w 1565520"/>
                            <a:gd name="connsiteY0" fmla="*/ 559149 h 1176782"/>
                            <a:gd name="connsiteX1" fmla="*/ 1400407 w 1565520"/>
                            <a:gd name="connsiteY1" fmla="*/ 365874 h 1176782"/>
                            <a:gd name="connsiteX2" fmla="*/ 1400407 w 1565520"/>
                            <a:gd name="connsiteY2" fmla="*/ 61148 h 1176782"/>
                            <a:gd name="connsiteX3" fmla="*/ 1374236 w 1565520"/>
                            <a:gd name="connsiteY3" fmla="*/ 10987 h 1176782"/>
                            <a:gd name="connsiteX4" fmla="*/ 1318128 w 1565520"/>
                            <a:gd name="connsiteY4" fmla="*/ 3759 h 1176782"/>
                            <a:gd name="connsiteX5" fmla="*/ 459844 w 1565520"/>
                            <a:gd name="connsiteY5" fmla="*/ 319734 h 1176782"/>
                            <a:gd name="connsiteX6" fmla="*/ 150278 w 1565520"/>
                            <a:gd name="connsiteY6" fmla="*/ 319734 h 1176782"/>
                            <a:gd name="connsiteX7" fmla="*/ 0 w 1565520"/>
                            <a:gd name="connsiteY7" fmla="*/ 470012 h 1176782"/>
                            <a:gd name="connsiteX8" fmla="*/ 0 w 1565520"/>
                            <a:gd name="connsiteY8" fmla="*/ 648264 h 1176782"/>
                            <a:gd name="connsiteX9" fmla="*/ 150278 w 1565520"/>
                            <a:gd name="connsiteY9" fmla="*/ 798542 h 1176782"/>
                            <a:gd name="connsiteX10" fmla="*/ 231076 w 1565520"/>
                            <a:gd name="connsiteY10" fmla="*/ 798542 h 1176782"/>
                            <a:gd name="connsiteX11" fmla="*/ 352866 w 1565520"/>
                            <a:gd name="connsiteY11" fmla="*/ 1136373 h 1176782"/>
                            <a:gd name="connsiteX12" fmla="*/ 410396 w 1565520"/>
                            <a:gd name="connsiteY12" fmla="*/ 1176783 h 1176782"/>
                            <a:gd name="connsiteX13" fmla="*/ 555322 w 1565520"/>
                            <a:gd name="connsiteY13" fmla="*/ 1176783 h 1176782"/>
                            <a:gd name="connsiteX14" fmla="*/ 605278 w 1565520"/>
                            <a:gd name="connsiteY14" fmla="*/ 1150900 h 1176782"/>
                            <a:gd name="connsiteX15" fmla="*/ 612944 w 1565520"/>
                            <a:gd name="connsiteY15" fmla="*/ 1095159 h 1176782"/>
                            <a:gd name="connsiteX16" fmla="*/ 514756 w 1565520"/>
                            <a:gd name="connsiteY16" fmla="*/ 818759 h 1176782"/>
                            <a:gd name="connsiteX17" fmla="*/ 1318122 w 1565520"/>
                            <a:gd name="connsiteY17" fmla="*/ 1114514 h 1176782"/>
                            <a:gd name="connsiteX18" fmla="*/ 1339235 w 1565520"/>
                            <a:gd name="connsiteY18" fmla="*/ 1118275 h 1176782"/>
                            <a:gd name="connsiteX19" fmla="*/ 1374233 w 1565520"/>
                            <a:gd name="connsiteY19" fmla="*/ 1107285 h 1176782"/>
                            <a:gd name="connsiteX20" fmla="*/ 1400407 w 1565520"/>
                            <a:gd name="connsiteY20" fmla="*/ 1057125 h 1176782"/>
                            <a:gd name="connsiteX21" fmla="*/ 1400407 w 1565520"/>
                            <a:gd name="connsiteY21" fmla="*/ 752426 h 1176782"/>
                            <a:gd name="connsiteX22" fmla="*/ 1565520 w 1565520"/>
                            <a:gd name="connsiteY22" fmla="*/ 559149 h 1176782"/>
                            <a:gd name="connsiteX23" fmla="*/ 61153 w 1565520"/>
                            <a:gd name="connsiteY23" fmla="*/ 648261 h 1176782"/>
                            <a:gd name="connsiteX24" fmla="*/ 61153 w 1565520"/>
                            <a:gd name="connsiteY24" fmla="*/ 470009 h 1176782"/>
                            <a:gd name="connsiteX25" fmla="*/ 150278 w 1565520"/>
                            <a:gd name="connsiteY25" fmla="*/ 380884 h 1176782"/>
                            <a:gd name="connsiteX26" fmla="*/ 434710 w 1565520"/>
                            <a:gd name="connsiteY26" fmla="*/ 380884 h 1176782"/>
                            <a:gd name="connsiteX27" fmla="*/ 434710 w 1565520"/>
                            <a:gd name="connsiteY27" fmla="*/ 737389 h 1176782"/>
                            <a:gd name="connsiteX28" fmla="*/ 350591 w 1565520"/>
                            <a:gd name="connsiteY28" fmla="*/ 737389 h 1176782"/>
                            <a:gd name="connsiteX29" fmla="*/ 350591 w 1565520"/>
                            <a:gd name="connsiteY29" fmla="*/ 592226 h 1176782"/>
                            <a:gd name="connsiteX30" fmla="*/ 320014 w 1565520"/>
                            <a:gd name="connsiteY30" fmla="*/ 561650 h 1176782"/>
                            <a:gd name="connsiteX31" fmla="*/ 289438 w 1565520"/>
                            <a:gd name="connsiteY31" fmla="*/ 592226 h 1176782"/>
                            <a:gd name="connsiteX32" fmla="*/ 289438 w 1565520"/>
                            <a:gd name="connsiteY32" fmla="*/ 737389 h 1176782"/>
                            <a:gd name="connsiteX33" fmla="*/ 150278 w 1565520"/>
                            <a:gd name="connsiteY33" fmla="*/ 737389 h 1176782"/>
                            <a:gd name="connsiteX34" fmla="*/ 61153 w 1565520"/>
                            <a:gd name="connsiteY34" fmla="*/ 648261 h 1176782"/>
                            <a:gd name="connsiteX35" fmla="*/ 410396 w 1565520"/>
                            <a:gd name="connsiteY35" fmla="*/ 1115630 h 1176782"/>
                            <a:gd name="connsiteX36" fmla="*/ 296082 w 1565520"/>
                            <a:gd name="connsiteY36" fmla="*/ 798542 h 1176782"/>
                            <a:gd name="connsiteX37" fmla="*/ 442681 w 1565520"/>
                            <a:gd name="connsiteY37" fmla="*/ 798542 h 1176782"/>
                            <a:gd name="connsiteX38" fmla="*/ 555325 w 1565520"/>
                            <a:gd name="connsiteY38" fmla="*/ 1115630 h 1176782"/>
                            <a:gd name="connsiteX39" fmla="*/ 410396 w 1565520"/>
                            <a:gd name="connsiteY39" fmla="*/ 1115630 h 1176782"/>
                            <a:gd name="connsiteX40" fmla="*/ 1339254 w 1565520"/>
                            <a:gd name="connsiteY40" fmla="*/ 1057128 h 1176782"/>
                            <a:gd name="connsiteX41" fmla="*/ 1339254 w 1565520"/>
                            <a:gd name="connsiteY41" fmla="*/ 1057128 h 1176782"/>
                            <a:gd name="connsiteX42" fmla="*/ 495863 w 1565520"/>
                            <a:gd name="connsiteY42" fmla="*/ 746638 h 1176782"/>
                            <a:gd name="connsiteX43" fmla="*/ 495863 w 1565520"/>
                            <a:gd name="connsiteY43" fmla="*/ 371635 h 1176782"/>
                            <a:gd name="connsiteX44" fmla="*/ 1339254 w 1565520"/>
                            <a:gd name="connsiteY44" fmla="*/ 61148 h 1176782"/>
                            <a:gd name="connsiteX45" fmla="*/ 1339287 w 1565520"/>
                            <a:gd name="connsiteY45" fmla="*/ 393555 h 1176782"/>
                            <a:gd name="connsiteX46" fmla="*/ 1339263 w 1565520"/>
                            <a:gd name="connsiteY46" fmla="*/ 394047 h 1176782"/>
                            <a:gd name="connsiteX47" fmla="*/ 1339263 w 1565520"/>
                            <a:gd name="connsiteY47" fmla="*/ 724253 h 1176782"/>
                            <a:gd name="connsiteX48" fmla="*/ 1339321 w 1565520"/>
                            <a:gd name="connsiteY48" fmla="*/ 725415 h 1176782"/>
                            <a:gd name="connsiteX49" fmla="*/ 1339354 w 1565520"/>
                            <a:gd name="connsiteY49" fmla="*/ 1057158 h 1176782"/>
                            <a:gd name="connsiteX50" fmla="*/ 1339254 w 1565520"/>
                            <a:gd name="connsiteY50" fmla="*/ 1057128 h 1176782"/>
                            <a:gd name="connsiteX51" fmla="*/ 1400416 w 1565520"/>
                            <a:gd name="connsiteY51" fmla="*/ 690169 h 1176782"/>
                            <a:gd name="connsiteX52" fmla="*/ 1400416 w 1565520"/>
                            <a:gd name="connsiteY52" fmla="*/ 428128 h 1176782"/>
                            <a:gd name="connsiteX53" fmla="*/ 1504367 w 1565520"/>
                            <a:gd name="connsiteY53" fmla="*/ 559149 h 1176782"/>
                            <a:gd name="connsiteX54" fmla="*/ 1400416 w 1565520"/>
                            <a:gd name="connsiteY54" fmla="*/ 690169 h 11767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</a:cxnLst>
                          <a:rect l="l" t="t" r="r" b="b"/>
                          <a:pathLst>
                            <a:path w="1565520" h="1176782">
                              <a:moveTo>
                                <a:pt x="1565520" y="559149"/>
                              </a:moveTo>
                              <a:cubicBezTo>
                                <a:pt x="1565520" y="461652"/>
                                <a:pt x="1493836" y="380594"/>
                                <a:pt x="1400407" y="365874"/>
                              </a:cubicBezTo>
                              <a:lnTo>
                                <a:pt x="1400407" y="61148"/>
                              </a:lnTo>
                              <a:cubicBezTo>
                                <a:pt x="1400407" y="41169"/>
                                <a:pt x="1390622" y="22417"/>
                                <a:pt x="1374236" y="10987"/>
                              </a:cubicBezTo>
                              <a:cubicBezTo>
                                <a:pt x="1357850" y="-436"/>
                                <a:pt x="1336872" y="-3139"/>
                                <a:pt x="1318128" y="3759"/>
                              </a:cubicBezTo>
                              <a:lnTo>
                                <a:pt x="459844" y="319734"/>
                              </a:lnTo>
                              <a:lnTo>
                                <a:pt x="150278" y="319734"/>
                              </a:lnTo>
                              <a:cubicBezTo>
                                <a:pt x="67415" y="319731"/>
                                <a:pt x="0" y="387146"/>
                                <a:pt x="0" y="470012"/>
                              </a:cubicBezTo>
                              <a:lnTo>
                                <a:pt x="0" y="648264"/>
                              </a:lnTo>
                              <a:cubicBezTo>
                                <a:pt x="0" y="731130"/>
                                <a:pt x="67415" y="798542"/>
                                <a:pt x="150278" y="798542"/>
                              </a:cubicBezTo>
                              <a:lnTo>
                                <a:pt x="231076" y="798542"/>
                              </a:lnTo>
                              <a:lnTo>
                                <a:pt x="352866" y="1136373"/>
                              </a:lnTo>
                              <a:cubicBezTo>
                                <a:pt x="361583" y="1160541"/>
                                <a:pt x="384702" y="1176783"/>
                                <a:pt x="410396" y="1176783"/>
                              </a:cubicBezTo>
                              <a:lnTo>
                                <a:pt x="555322" y="1176783"/>
                              </a:lnTo>
                              <a:cubicBezTo>
                                <a:pt x="575160" y="1176783"/>
                                <a:pt x="593837" y="1167109"/>
                                <a:pt x="605278" y="1150900"/>
                              </a:cubicBezTo>
                              <a:cubicBezTo>
                                <a:pt x="616720" y="1134691"/>
                                <a:pt x="619588" y="1113853"/>
                                <a:pt x="612944" y="1095159"/>
                              </a:cubicBezTo>
                              <a:lnTo>
                                <a:pt x="514756" y="818759"/>
                              </a:lnTo>
                              <a:lnTo>
                                <a:pt x="1318122" y="1114514"/>
                              </a:lnTo>
                              <a:cubicBezTo>
                                <a:pt x="1324974" y="1117036"/>
                                <a:pt x="1332120" y="1118275"/>
                                <a:pt x="1339235" y="1118275"/>
                              </a:cubicBezTo>
                              <a:cubicBezTo>
                                <a:pt x="1351588" y="1118275"/>
                                <a:pt x="1363834" y="1114535"/>
                                <a:pt x="1374233" y="1107285"/>
                              </a:cubicBezTo>
                              <a:cubicBezTo>
                                <a:pt x="1390622" y="1095856"/>
                                <a:pt x="1400407" y="1077103"/>
                                <a:pt x="1400407" y="1057125"/>
                              </a:cubicBezTo>
                              <a:lnTo>
                                <a:pt x="1400407" y="752426"/>
                              </a:lnTo>
                              <a:cubicBezTo>
                                <a:pt x="1493836" y="737703"/>
                                <a:pt x="1565520" y="656648"/>
                                <a:pt x="1565520" y="559149"/>
                              </a:cubicBezTo>
                              <a:close/>
                              <a:moveTo>
                                <a:pt x="61153" y="648261"/>
                              </a:moveTo>
                              <a:lnTo>
                                <a:pt x="61153" y="470009"/>
                              </a:lnTo>
                              <a:cubicBezTo>
                                <a:pt x="61153" y="420866"/>
                                <a:pt x="101135" y="380884"/>
                                <a:pt x="150278" y="380884"/>
                              </a:cubicBezTo>
                              <a:lnTo>
                                <a:pt x="434710" y="380884"/>
                              </a:lnTo>
                              <a:lnTo>
                                <a:pt x="434710" y="737389"/>
                              </a:lnTo>
                              <a:lnTo>
                                <a:pt x="350591" y="737389"/>
                              </a:lnTo>
                              <a:lnTo>
                                <a:pt x="350591" y="592226"/>
                              </a:lnTo>
                              <a:cubicBezTo>
                                <a:pt x="350591" y="575342"/>
                                <a:pt x="336902" y="561650"/>
                                <a:pt x="320014" y="561650"/>
                              </a:cubicBezTo>
                              <a:cubicBezTo>
                                <a:pt x="303127" y="561650"/>
                                <a:pt x="289438" y="575342"/>
                                <a:pt x="289438" y="592226"/>
                              </a:cubicBezTo>
                              <a:lnTo>
                                <a:pt x="289438" y="737389"/>
                              </a:lnTo>
                              <a:lnTo>
                                <a:pt x="150278" y="737389"/>
                              </a:lnTo>
                              <a:cubicBezTo>
                                <a:pt x="101135" y="737389"/>
                                <a:pt x="61153" y="697407"/>
                                <a:pt x="61153" y="648261"/>
                              </a:cubicBezTo>
                              <a:close/>
                              <a:moveTo>
                                <a:pt x="410396" y="1115630"/>
                              </a:moveTo>
                              <a:lnTo>
                                <a:pt x="296082" y="798542"/>
                              </a:lnTo>
                              <a:lnTo>
                                <a:pt x="442681" y="798542"/>
                              </a:lnTo>
                              <a:lnTo>
                                <a:pt x="555325" y="1115630"/>
                              </a:lnTo>
                              <a:lnTo>
                                <a:pt x="410396" y="1115630"/>
                              </a:lnTo>
                              <a:close/>
                              <a:moveTo>
                                <a:pt x="1339254" y="1057128"/>
                              </a:moveTo>
                              <a:lnTo>
                                <a:pt x="1339254" y="1057128"/>
                              </a:lnTo>
                              <a:lnTo>
                                <a:pt x="495863" y="746638"/>
                              </a:lnTo>
                              <a:lnTo>
                                <a:pt x="495863" y="371635"/>
                              </a:lnTo>
                              <a:lnTo>
                                <a:pt x="1339254" y="61148"/>
                              </a:lnTo>
                              <a:lnTo>
                                <a:pt x="1339287" y="393555"/>
                              </a:lnTo>
                              <a:cubicBezTo>
                                <a:pt x="1339284" y="393720"/>
                                <a:pt x="1339263" y="393882"/>
                                <a:pt x="1339263" y="394047"/>
                              </a:cubicBezTo>
                              <a:lnTo>
                                <a:pt x="1339263" y="724253"/>
                              </a:lnTo>
                              <a:cubicBezTo>
                                <a:pt x="1339263" y="724644"/>
                                <a:pt x="1339305" y="725026"/>
                                <a:pt x="1339321" y="725415"/>
                              </a:cubicBezTo>
                              <a:lnTo>
                                <a:pt x="1339354" y="1057158"/>
                              </a:lnTo>
                              <a:cubicBezTo>
                                <a:pt x="1339354" y="1057158"/>
                                <a:pt x="1339321" y="1057152"/>
                                <a:pt x="1339254" y="1057128"/>
                              </a:cubicBezTo>
                              <a:close/>
                              <a:moveTo>
                                <a:pt x="1400416" y="690169"/>
                              </a:moveTo>
                              <a:lnTo>
                                <a:pt x="1400416" y="428128"/>
                              </a:lnTo>
                              <a:cubicBezTo>
                                <a:pt x="1459915" y="442007"/>
                                <a:pt x="1504367" y="495482"/>
                                <a:pt x="1504367" y="559149"/>
                              </a:cubicBezTo>
                              <a:cubicBezTo>
                                <a:pt x="1504367" y="622815"/>
                                <a:pt x="1459915" y="676290"/>
                                <a:pt x="1400416" y="690169"/>
                              </a:cubicBezTo>
                              <a:close/>
                            </a:path>
                          </a:pathLst>
                        </a:custGeom>
                        <a:grpFill/>
                        <a:ln w="305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41" name="Freeform: Shape 340">
                          <a:extLst>
                            <a:ext uri="{FF2B5EF4-FFF2-40B4-BE49-F238E27FC236}">
                              <a16:creationId xmlns:a16="http://schemas.microsoft.com/office/drawing/2014/main" id="{7F0D31E1-DB2D-46D0-A894-852CF30261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775112" y="2435971"/>
                          <a:ext cx="256497" cy="407170"/>
                        </a:xfrm>
                        <a:custGeom>
                          <a:avLst/>
                          <a:gdLst>
                            <a:gd name="connsiteX0" fmla="*/ 240946 w 256497"/>
                            <a:gd name="connsiteY0" fmla="*/ 3954 h 407170"/>
                            <a:gd name="connsiteX1" fmla="*/ 199288 w 256497"/>
                            <a:gd name="connsiteY1" fmla="*/ 15549 h 407170"/>
                            <a:gd name="connsiteX2" fmla="*/ 3956 w 256497"/>
                            <a:gd name="connsiteY2" fmla="*/ 361556 h 407170"/>
                            <a:gd name="connsiteX3" fmla="*/ 15550 w 256497"/>
                            <a:gd name="connsiteY3" fmla="*/ 403214 h 407170"/>
                            <a:gd name="connsiteX4" fmla="*/ 30554 w 256497"/>
                            <a:gd name="connsiteY4" fmla="*/ 407171 h 407170"/>
                            <a:gd name="connsiteX5" fmla="*/ 57208 w 256497"/>
                            <a:gd name="connsiteY5" fmla="*/ 391619 h 407170"/>
                            <a:gd name="connsiteX6" fmla="*/ 252540 w 256497"/>
                            <a:gd name="connsiteY6" fmla="*/ 45612 h 407170"/>
                            <a:gd name="connsiteX7" fmla="*/ 240946 w 256497"/>
                            <a:gd name="connsiteY7" fmla="*/ 3954 h 40717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256497" h="407170">
                              <a:moveTo>
                                <a:pt x="240946" y="3954"/>
                              </a:moveTo>
                              <a:cubicBezTo>
                                <a:pt x="226238" y="-4344"/>
                                <a:pt x="207590" y="842"/>
                                <a:pt x="199288" y="15549"/>
                              </a:cubicBezTo>
                              <a:lnTo>
                                <a:pt x="3956" y="361556"/>
                              </a:lnTo>
                              <a:cubicBezTo>
                                <a:pt x="-4346" y="376264"/>
                                <a:pt x="843" y="394912"/>
                                <a:pt x="15550" y="403214"/>
                              </a:cubicBezTo>
                              <a:cubicBezTo>
                                <a:pt x="20302" y="405896"/>
                                <a:pt x="25460" y="407171"/>
                                <a:pt x="30554" y="407171"/>
                              </a:cubicBezTo>
                              <a:cubicBezTo>
                                <a:pt x="41226" y="407171"/>
                                <a:pt x="51588" y="401575"/>
                                <a:pt x="57208" y="391619"/>
                              </a:cubicBezTo>
                              <a:lnTo>
                                <a:pt x="252540" y="45612"/>
                              </a:lnTo>
                              <a:cubicBezTo>
                                <a:pt x="260845" y="30905"/>
                                <a:pt x="255653" y="12253"/>
                                <a:pt x="240946" y="3954"/>
                              </a:cubicBezTo>
                              <a:close/>
                            </a:path>
                          </a:pathLst>
                        </a:custGeom>
                        <a:grpFill/>
                        <a:ln w="305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42" name="Freeform: Shape 341">
                          <a:extLst>
                            <a:ext uri="{FF2B5EF4-FFF2-40B4-BE49-F238E27FC236}">
                              <a16:creationId xmlns:a16="http://schemas.microsoft.com/office/drawing/2014/main" id="{8E27C2DB-E428-4819-83DD-5B16F8A3156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602211" y="2657438"/>
                          <a:ext cx="206465" cy="206468"/>
                        </a:xfrm>
                        <a:custGeom>
                          <a:avLst/>
                          <a:gdLst>
                            <a:gd name="connsiteX0" fmla="*/ 103233 w 206465"/>
                            <a:gd name="connsiteY0" fmla="*/ 0 h 206468"/>
                            <a:gd name="connsiteX1" fmla="*/ 0 w 206465"/>
                            <a:gd name="connsiteY1" fmla="*/ 103236 h 206468"/>
                            <a:gd name="connsiteX2" fmla="*/ 103233 w 206465"/>
                            <a:gd name="connsiteY2" fmla="*/ 206468 h 206468"/>
                            <a:gd name="connsiteX3" fmla="*/ 206465 w 206465"/>
                            <a:gd name="connsiteY3" fmla="*/ 103236 h 206468"/>
                            <a:gd name="connsiteX4" fmla="*/ 103233 w 206465"/>
                            <a:gd name="connsiteY4" fmla="*/ 0 h 206468"/>
                            <a:gd name="connsiteX5" fmla="*/ 103233 w 206465"/>
                            <a:gd name="connsiteY5" fmla="*/ 145315 h 206468"/>
                            <a:gd name="connsiteX6" fmla="*/ 61153 w 206465"/>
                            <a:gd name="connsiteY6" fmla="*/ 103236 h 206468"/>
                            <a:gd name="connsiteX7" fmla="*/ 103233 w 206465"/>
                            <a:gd name="connsiteY7" fmla="*/ 61153 h 206468"/>
                            <a:gd name="connsiteX8" fmla="*/ 145312 w 206465"/>
                            <a:gd name="connsiteY8" fmla="*/ 103236 h 206468"/>
                            <a:gd name="connsiteX9" fmla="*/ 103233 w 206465"/>
                            <a:gd name="connsiteY9" fmla="*/ 145315 h 20646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206465" h="206468">
                              <a:moveTo>
                                <a:pt x="103233" y="0"/>
                              </a:moveTo>
                              <a:cubicBezTo>
                                <a:pt x="46308" y="0"/>
                                <a:pt x="0" y="46311"/>
                                <a:pt x="0" y="103236"/>
                              </a:cubicBezTo>
                              <a:cubicBezTo>
                                <a:pt x="0" y="160157"/>
                                <a:pt x="46311" y="206468"/>
                                <a:pt x="103233" y="206468"/>
                              </a:cubicBezTo>
                              <a:cubicBezTo>
                                <a:pt x="160154" y="206468"/>
                                <a:pt x="206465" y="160157"/>
                                <a:pt x="206465" y="103236"/>
                              </a:cubicBezTo>
                              <a:cubicBezTo>
                                <a:pt x="206465" y="46311"/>
                                <a:pt x="160157" y="0"/>
                                <a:pt x="103233" y="0"/>
                              </a:cubicBezTo>
                              <a:close/>
                              <a:moveTo>
                                <a:pt x="103233" y="145315"/>
                              </a:moveTo>
                              <a:cubicBezTo>
                                <a:pt x="80031" y="145315"/>
                                <a:pt x="61153" y="126437"/>
                                <a:pt x="61153" y="103236"/>
                              </a:cubicBezTo>
                              <a:cubicBezTo>
                                <a:pt x="61153" y="80031"/>
                                <a:pt x="80031" y="61153"/>
                                <a:pt x="103233" y="61153"/>
                              </a:cubicBezTo>
                              <a:cubicBezTo>
                                <a:pt x="126434" y="61153"/>
                                <a:pt x="145312" y="80031"/>
                                <a:pt x="145312" y="103236"/>
                              </a:cubicBezTo>
                              <a:cubicBezTo>
                                <a:pt x="145312" y="126437"/>
                                <a:pt x="126434" y="145315"/>
                                <a:pt x="103233" y="145315"/>
                              </a:cubicBezTo>
                              <a:close/>
                            </a:path>
                          </a:pathLst>
                        </a:custGeom>
                        <a:grpFill/>
                        <a:ln w="305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43" name="Freeform: Shape 342">
                          <a:extLst>
                            <a:ext uri="{FF2B5EF4-FFF2-40B4-BE49-F238E27FC236}">
                              <a16:creationId xmlns:a16="http://schemas.microsoft.com/office/drawing/2014/main" id="{A24B4053-7D5D-464B-AE05-4F100AC1135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-856085" y="2377442"/>
                          <a:ext cx="206465" cy="206468"/>
                        </a:xfrm>
                        <a:custGeom>
                          <a:avLst/>
                          <a:gdLst>
                            <a:gd name="connsiteX0" fmla="*/ 206465 w 206465"/>
                            <a:gd name="connsiteY0" fmla="*/ 103233 h 206468"/>
                            <a:gd name="connsiteX1" fmla="*/ 103233 w 206465"/>
                            <a:gd name="connsiteY1" fmla="*/ 0 h 206468"/>
                            <a:gd name="connsiteX2" fmla="*/ 0 w 206465"/>
                            <a:gd name="connsiteY2" fmla="*/ 103233 h 206468"/>
                            <a:gd name="connsiteX3" fmla="*/ 103233 w 206465"/>
                            <a:gd name="connsiteY3" fmla="*/ 206468 h 206468"/>
                            <a:gd name="connsiteX4" fmla="*/ 206465 w 206465"/>
                            <a:gd name="connsiteY4" fmla="*/ 103233 h 206468"/>
                            <a:gd name="connsiteX5" fmla="*/ 61150 w 206465"/>
                            <a:gd name="connsiteY5" fmla="*/ 103233 h 206468"/>
                            <a:gd name="connsiteX6" fmla="*/ 103229 w 206465"/>
                            <a:gd name="connsiteY6" fmla="*/ 61153 h 206468"/>
                            <a:gd name="connsiteX7" fmla="*/ 145309 w 206465"/>
                            <a:gd name="connsiteY7" fmla="*/ 103233 h 206468"/>
                            <a:gd name="connsiteX8" fmla="*/ 103229 w 206465"/>
                            <a:gd name="connsiteY8" fmla="*/ 145315 h 206468"/>
                            <a:gd name="connsiteX9" fmla="*/ 61150 w 206465"/>
                            <a:gd name="connsiteY9" fmla="*/ 103233 h 20646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206465" h="206468">
                              <a:moveTo>
                                <a:pt x="206465" y="103233"/>
                              </a:moveTo>
                              <a:cubicBezTo>
                                <a:pt x="206465" y="46311"/>
                                <a:pt x="160154" y="0"/>
                                <a:pt x="103233" y="0"/>
                              </a:cubicBezTo>
                              <a:cubicBezTo>
                                <a:pt x="46311" y="0"/>
                                <a:pt x="0" y="46311"/>
                                <a:pt x="0" y="103233"/>
                              </a:cubicBezTo>
                              <a:cubicBezTo>
                                <a:pt x="0" y="160157"/>
                                <a:pt x="46311" y="206468"/>
                                <a:pt x="103233" y="206468"/>
                              </a:cubicBezTo>
                              <a:cubicBezTo>
                                <a:pt x="160154" y="206468"/>
                                <a:pt x="206465" y="160157"/>
                                <a:pt x="206465" y="103233"/>
                              </a:cubicBezTo>
                              <a:close/>
                              <a:moveTo>
                                <a:pt x="61150" y="103233"/>
                              </a:moveTo>
                              <a:cubicBezTo>
                                <a:pt x="61150" y="80031"/>
                                <a:pt x="80028" y="61153"/>
                                <a:pt x="103229" y="61153"/>
                              </a:cubicBezTo>
                              <a:cubicBezTo>
                                <a:pt x="126431" y="61153"/>
                                <a:pt x="145309" y="80031"/>
                                <a:pt x="145309" y="103233"/>
                              </a:cubicBezTo>
                              <a:cubicBezTo>
                                <a:pt x="145309" y="126437"/>
                                <a:pt x="126431" y="145315"/>
                                <a:pt x="103229" y="145315"/>
                              </a:cubicBezTo>
                              <a:cubicBezTo>
                                <a:pt x="80028" y="145315"/>
                                <a:pt x="61150" y="126437"/>
                                <a:pt x="61150" y="103233"/>
                              </a:cubicBezTo>
                              <a:close/>
                            </a:path>
                          </a:pathLst>
                        </a:custGeom>
                        <a:grpFill/>
                        <a:ln w="3051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318" name="Group 317">
                        <a:extLst>
                          <a:ext uri="{FF2B5EF4-FFF2-40B4-BE49-F238E27FC236}">
                            <a16:creationId xmlns:a16="http://schemas.microsoft.com/office/drawing/2014/main" id="{72B1E41C-787E-4A04-834B-BB4E6BDFD5D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64648" y="4978300"/>
                        <a:ext cx="248952" cy="247146"/>
                        <a:chOff x="3762375" y="1115739"/>
                        <a:chExt cx="4660344" cy="4626566"/>
                      </a:xfrm>
                    </p:grpSpPr>
                    <p:sp>
                      <p:nvSpPr>
                        <p:cNvPr id="332" name="Freeform: Shape 331">
                          <a:extLst>
                            <a:ext uri="{FF2B5EF4-FFF2-40B4-BE49-F238E27FC236}">
                              <a16:creationId xmlns:a16="http://schemas.microsoft.com/office/drawing/2014/main" id="{B10222E4-2D0E-4975-BECD-0D17DF87B14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764292" y="1202417"/>
                          <a:ext cx="2571750" cy="2571750"/>
                        </a:xfrm>
                        <a:custGeom>
                          <a:avLst/>
                          <a:gdLst>
                            <a:gd name="connsiteX0" fmla="*/ 109538 w 2571750"/>
                            <a:gd name="connsiteY0" fmla="*/ 1491615 h 2571750"/>
                            <a:gd name="connsiteX1" fmla="*/ 279083 w 2571750"/>
                            <a:gd name="connsiteY1" fmla="*/ 1491615 h 2571750"/>
                            <a:gd name="connsiteX2" fmla="*/ 432435 w 2571750"/>
                            <a:gd name="connsiteY2" fmla="*/ 1862138 h 2571750"/>
                            <a:gd name="connsiteX3" fmla="*/ 312420 w 2571750"/>
                            <a:gd name="connsiteY3" fmla="*/ 1982153 h 2571750"/>
                            <a:gd name="connsiteX4" fmla="*/ 312420 w 2571750"/>
                            <a:gd name="connsiteY4" fmla="*/ 2137410 h 2571750"/>
                            <a:gd name="connsiteX5" fmla="*/ 442912 w 2571750"/>
                            <a:gd name="connsiteY5" fmla="*/ 2267903 h 2571750"/>
                            <a:gd name="connsiteX6" fmla="*/ 598170 w 2571750"/>
                            <a:gd name="connsiteY6" fmla="*/ 2267903 h 2571750"/>
                            <a:gd name="connsiteX7" fmla="*/ 718185 w 2571750"/>
                            <a:gd name="connsiteY7" fmla="*/ 2147888 h 2571750"/>
                            <a:gd name="connsiteX8" fmla="*/ 1088708 w 2571750"/>
                            <a:gd name="connsiteY8" fmla="*/ 2301240 h 2571750"/>
                            <a:gd name="connsiteX9" fmla="*/ 1088708 w 2571750"/>
                            <a:gd name="connsiteY9" fmla="*/ 2470785 h 2571750"/>
                            <a:gd name="connsiteX10" fmla="*/ 1198245 w 2571750"/>
                            <a:gd name="connsiteY10" fmla="*/ 2580323 h 2571750"/>
                            <a:gd name="connsiteX11" fmla="*/ 1383030 w 2571750"/>
                            <a:gd name="connsiteY11" fmla="*/ 2580323 h 2571750"/>
                            <a:gd name="connsiteX12" fmla="*/ 1492568 w 2571750"/>
                            <a:gd name="connsiteY12" fmla="*/ 2470785 h 2571750"/>
                            <a:gd name="connsiteX13" fmla="*/ 1492568 w 2571750"/>
                            <a:gd name="connsiteY13" fmla="*/ 2301240 h 2571750"/>
                            <a:gd name="connsiteX14" fmla="*/ 1863090 w 2571750"/>
                            <a:gd name="connsiteY14" fmla="*/ 2147888 h 2571750"/>
                            <a:gd name="connsiteX15" fmla="*/ 1983105 w 2571750"/>
                            <a:gd name="connsiteY15" fmla="*/ 2267903 h 2571750"/>
                            <a:gd name="connsiteX16" fmla="*/ 2138362 w 2571750"/>
                            <a:gd name="connsiteY16" fmla="*/ 2267903 h 2571750"/>
                            <a:gd name="connsiteX17" fmla="*/ 2268855 w 2571750"/>
                            <a:gd name="connsiteY17" fmla="*/ 2137410 h 2571750"/>
                            <a:gd name="connsiteX18" fmla="*/ 2268855 w 2571750"/>
                            <a:gd name="connsiteY18" fmla="*/ 1982153 h 2571750"/>
                            <a:gd name="connsiteX19" fmla="*/ 2148840 w 2571750"/>
                            <a:gd name="connsiteY19" fmla="*/ 1862138 h 2571750"/>
                            <a:gd name="connsiteX20" fmla="*/ 2302193 w 2571750"/>
                            <a:gd name="connsiteY20" fmla="*/ 1491615 h 2571750"/>
                            <a:gd name="connsiteX21" fmla="*/ 2471737 w 2571750"/>
                            <a:gd name="connsiteY21" fmla="*/ 1491615 h 2571750"/>
                            <a:gd name="connsiteX22" fmla="*/ 2581275 w 2571750"/>
                            <a:gd name="connsiteY22" fmla="*/ 1382078 h 2571750"/>
                            <a:gd name="connsiteX23" fmla="*/ 2581275 w 2571750"/>
                            <a:gd name="connsiteY23" fmla="*/ 1198245 h 2571750"/>
                            <a:gd name="connsiteX24" fmla="*/ 2471737 w 2571750"/>
                            <a:gd name="connsiteY24" fmla="*/ 1088708 h 2571750"/>
                            <a:gd name="connsiteX25" fmla="*/ 2302193 w 2571750"/>
                            <a:gd name="connsiteY25" fmla="*/ 1088708 h 2571750"/>
                            <a:gd name="connsiteX26" fmla="*/ 2148840 w 2571750"/>
                            <a:gd name="connsiteY26" fmla="*/ 718185 h 2571750"/>
                            <a:gd name="connsiteX27" fmla="*/ 2268855 w 2571750"/>
                            <a:gd name="connsiteY27" fmla="*/ 598170 h 2571750"/>
                            <a:gd name="connsiteX28" fmla="*/ 2268855 w 2571750"/>
                            <a:gd name="connsiteY28" fmla="*/ 442913 h 2571750"/>
                            <a:gd name="connsiteX29" fmla="*/ 2137410 w 2571750"/>
                            <a:gd name="connsiteY29" fmla="*/ 312420 h 2571750"/>
                            <a:gd name="connsiteX30" fmla="*/ 1982152 w 2571750"/>
                            <a:gd name="connsiteY30" fmla="*/ 312420 h 2571750"/>
                            <a:gd name="connsiteX31" fmla="*/ 1862137 w 2571750"/>
                            <a:gd name="connsiteY31" fmla="*/ 432435 h 2571750"/>
                            <a:gd name="connsiteX32" fmla="*/ 1491615 w 2571750"/>
                            <a:gd name="connsiteY32" fmla="*/ 279082 h 2571750"/>
                            <a:gd name="connsiteX33" fmla="*/ 1491615 w 2571750"/>
                            <a:gd name="connsiteY33" fmla="*/ 109538 h 2571750"/>
                            <a:gd name="connsiteX34" fmla="*/ 1382077 w 2571750"/>
                            <a:gd name="connsiteY34" fmla="*/ 0 h 2571750"/>
                            <a:gd name="connsiteX35" fmla="*/ 1197293 w 2571750"/>
                            <a:gd name="connsiteY35" fmla="*/ 0 h 2571750"/>
                            <a:gd name="connsiteX36" fmla="*/ 1087755 w 2571750"/>
                            <a:gd name="connsiteY36" fmla="*/ 109538 h 2571750"/>
                            <a:gd name="connsiteX37" fmla="*/ 1087755 w 2571750"/>
                            <a:gd name="connsiteY37" fmla="*/ 279082 h 2571750"/>
                            <a:gd name="connsiteX38" fmla="*/ 717233 w 2571750"/>
                            <a:gd name="connsiteY38" fmla="*/ 432435 h 2571750"/>
                            <a:gd name="connsiteX39" fmla="*/ 598170 w 2571750"/>
                            <a:gd name="connsiteY39" fmla="*/ 312420 h 2571750"/>
                            <a:gd name="connsiteX40" fmla="*/ 442912 w 2571750"/>
                            <a:gd name="connsiteY40" fmla="*/ 312420 h 2571750"/>
                            <a:gd name="connsiteX41" fmla="*/ 312420 w 2571750"/>
                            <a:gd name="connsiteY41" fmla="*/ 442913 h 2571750"/>
                            <a:gd name="connsiteX42" fmla="*/ 312420 w 2571750"/>
                            <a:gd name="connsiteY42" fmla="*/ 598170 h 2571750"/>
                            <a:gd name="connsiteX43" fmla="*/ 432435 w 2571750"/>
                            <a:gd name="connsiteY43" fmla="*/ 718185 h 2571750"/>
                            <a:gd name="connsiteX44" fmla="*/ 279083 w 2571750"/>
                            <a:gd name="connsiteY44" fmla="*/ 1088708 h 2571750"/>
                            <a:gd name="connsiteX45" fmla="*/ 109538 w 2571750"/>
                            <a:gd name="connsiteY45" fmla="*/ 1088708 h 2571750"/>
                            <a:gd name="connsiteX46" fmla="*/ 0 w 2571750"/>
                            <a:gd name="connsiteY46" fmla="*/ 1198245 h 2571750"/>
                            <a:gd name="connsiteX47" fmla="*/ 0 w 2571750"/>
                            <a:gd name="connsiteY47" fmla="*/ 1383030 h 2571750"/>
                            <a:gd name="connsiteX48" fmla="*/ 109538 w 2571750"/>
                            <a:gd name="connsiteY48" fmla="*/ 1491615 h 2571750"/>
                            <a:gd name="connsiteX49" fmla="*/ 1289685 w 2571750"/>
                            <a:gd name="connsiteY49" fmla="*/ 822960 h 2571750"/>
                            <a:gd name="connsiteX50" fmla="*/ 1757362 w 2571750"/>
                            <a:gd name="connsiteY50" fmla="*/ 1290638 h 2571750"/>
                            <a:gd name="connsiteX51" fmla="*/ 1289685 w 2571750"/>
                            <a:gd name="connsiteY51" fmla="*/ 1758315 h 2571750"/>
                            <a:gd name="connsiteX52" fmla="*/ 822008 w 2571750"/>
                            <a:gd name="connsiteY52" fmla="*/ 1290638 h 2571750"/>
                            <a:gd name="connsiteX53" fmla="*/ 1289685 w 2571750"/>
                            <a:gd name="connsiteY53" fmla="*/ 822960 h 257175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</a:cxnLst>
                          <a:rect l="l" t="t" r="r" b="b"/>
                          <a:pathLst>
                            <a:path w="2571750" h="2571750">
                              <a:moveTo>
                                <a:pt x="109538" y="1491615"/>
                              </a:moveTo>
                              <a:lnTo>
                                <a:pt x="279083" y="1491615"/>
                              </a:lnTo>
                              <a:cubicBezTo>
                                <a:pt x="305752" y="1626870"/>
                                <a:pt x="359092" y="1751648"/>
                                <a:pt x="432435" y="1862138"/>
                              </a:cubicBezTo>
                              <a:lnTo>
                                <a:pt x="312420" y="1982153"/>
                              </a:lnTo>
                              <a:cubicBezTo>
                                <a:pt x="269558" y="2025015"/>
                                <a:pt x="269558" y="2094548"/>
                                <a:pt x="312420" y="2137410"/>
                              </a:cubicBezTo>
                              <a:lnTo>
                                <a:pt x="442912" y="2267903"/>
                              </a:lnTo>
                              <a:cubicBezTo>
                                <a:pt x="485775" y="2310765"/>
                                <a:pt x="555308" y="2310765"/>
                                <a:pt x="598170" y="2267903"/>
                              </a:cubicBezTo>
                              <a:lnTo>
                                <a:pt x="718185" y="2147888"/>
                              </a:lnTo>
                              <a:cubicBezTo>
                                <a:pt x="828675" y="2222183"/>
                                <a:pt x="954405" y="2274570"/>
                                <a:pt x="1088708" y="2301240"/>
                              </a:cubicBezTo>
                              <a:lnTo>
                                <a:pt x="1088708" y="2470785"/>
                              </a:lnTo>
                              <a:cubicBezTo>
                                <a:pt x="1088708" y="2531745"/>
                                <a:pt x="1138237" y="2580323"/>
                                <a:pt x="1198245" y="2580323"/>
                              </a:cubicBezTo>
                              <a:lnTo>
                                <a:pt x="1383030" y="2580323"/>
                              </a:lnTo>
                              <a:cubicBezTo>
                                <a:pt x="1443990" y="2580323"/>
                                <a:pt x="1492568" y="2530793"/>
                                <a:pt x="1492568" y="2470785"/>
                              </a:cubicBezTo>
                              <a:lnTo>
                                <a:pt x="1492568" y="2301240"/>
                              </a:lnTo>
                              <a:cubicBezTo>
                                <a:pt x="1627823" y="2274570"/>
                                <a:pt x="1752600" y="2221230"/>
                                <a:pt x="1863090" y="2147888"/>
                              </a:cubicBezTo>
                              <a:lnTo>
                                <a:pt x="1983105" y="2267903"/>
                              </a:lnTo>
                              <a:cubicBezTo>
                                <a:pt x="2025968" y="2310765"/>
                                <a:pt x="2095500" y="2310765"/>
                                <a:pt x="2138362" y="2267903"/>
                              </a:cubicBezTo>
                              <a:lnTo>
                                <a:pt x="2268855" y="2137410"/>
                              </a:lnTo>
                              <a:cubicBezTo>
                                <a:pt x="2311718" y="2094548"/>
                                <a:pt x="2311718" y="2025015"/>
                                <a:pt x="2268855" y="1982153"/>
                              </a:cubicBezTo>
                              <a:lnTo>
                                <a:pt x="2148840" y="1862138"/>
                              </a:lnTo>
                              <a:cubicBezTo>
                                <a:pt x="2223135" y="1751648"/>
                                <a:pt x="2275523" y="1625918"/>
                                <a:pt x="2302193" y="1491615"/>
                              </a:cubicBezTo>
                              <a:lnTo>
                                <a:pt x="2471737" y="1491615"/>
                              </a:lnTo>
                              <a:cubicBezTo>
                                <a:pt x="2532698" y="1491615"/>
                                <a:pt x="2581275" y="1442085"/>
                                <a:pt x="2581275" y="1382078"/>
                              </a:cubicBezTo>
                              <a:lnTo>
                                <a:pt x="2581275" y="1198245"/>
                              </a:lnTo>
                              <a:cubicBezTo>
                                <a:pt x="2581275" y="1137285"/>
                                <a:pt x="2531745" y="1088708"/>
                                <a:pt x="2471737" y="1088708"/>
                              </a:cubicBezTo>
                              <a:lnTo>
                                <a:pt x="2302193" y="1088708"/>
                              </a:lnTo>
                              <a:cubicBezTo>
                                <a:pt x="2275523" y="953453"/>
                                <a:pt x="2222183" y="828675"/>
                                <a:pt x="2148840" y="718185"/>
                              </a:cubicBezTo>
                              <a:lnTo>
                                <a:pt x="2268855" y="598170"/>
                              </a:lnTo>
                              <a:cubicBezTo>
                                <a:pt x="2311718" y="555308"/>
                                <a:pt x="2311718" y="485775"/>
                                <a:pt x="2268855" y="442913"/>
                              </a:cubicBezTo>
                              <a:lnTo>
                                <a:pt x="2137410" y="312420"/>
                              </a:lnTo>
                              <a:cubicBezTo>
                                <a:pt x="2094548" y="269557"/>
                                <a:pt x="2025015" y="269557"/>
                                <a:pt x="1982152" y="312420"/>
                              </a:cubicBezTo>
                              <a:lnTo>
                                <a:pt x="1862137" y="432435"/>
                              </a:lnTo>
                              <a:cubicBezTo>
                                <a:pt x="1751648" y="358140"/>
                                <a:pt x="1625918" y="305753"/>
                                <a:pt x="1491615" y="279082"/>
                              </a:cubicBezTo>
                              <a:lnTo>
                                <a:pt x="1491615" y="109538"/>
                              </a:lnTo>
                              <a:cubicBezTo>
                                <a:pt x="1491615" y="48577"/>
                                <a:pt x="1442085" y="0"/>
                                <a:pt x="1382077" y="0"/>
                              </a:cubicBezTo>
                              <a:lnTo>
                                <a:pt x="1197293" y="0"/>
                              </a:lnTo>
                              <a:cubicBezTo>
                                <a:pt x="1136333" y="0"/>
                                <a:pt x="1087755" y="49530"/>
                                <a:pt x="1087755" y="109538"/>
                              </a:cubicBezTo>
                              <a:lnTo>
                                <a:pt x="1087755" y="279082"/>
                              </a:lnTo>
                              <a:cubicBezTo>
                                <a:pt x="952500" y="305753"/>
                                <a:pt x="827723" y="359093"/>
                                <a:pt x="717233" y="432435"/>
                              </a:cubicBezTo>
                              <a:lnTo>
                                <a:pt x="598170" y="312420"/>
                              </a:lnTo>
                              <a:cubicBezTo>
                                <a:pt x="555308" y="269557"/>
                                <a:pt x="485775" y="269557"/>
                                <a:pt x="442912" y="312420"/>
                              </a:cubicBezTo>
                              <a:lnTo>
                                <a:pt x="312420" y="442913"/>
                              </a:lnTo>
                              <a:cubicBezTo>
                                <a:pt x="269558" y="485775"/>
                                <a:pt x="269558" y="555308"/>
                                <a:pt x="312420" y="598170"/>
                              </a:cubicBezTo>
                              <a:lnTo>
                                <a:pt x="432435" y="718185"/>
                              </a:lnTo>
                              <a:cubicBezTo>
                                <a:pt x="358140" y="828675"/>
                                <a:pt x="305752" y="954405"/>
                                <a:pt x="279083" y="1088708"/>
                              </a:cubicBezTo>
                              <a:lnTo>
                                <a:pt x="109538" y="1088708"/>
                              </a:lnTo>
                              <a:cubicBezTo>
                                <a:pt x="48577" y="1088708"/>
                                <a:pt x="0" y="1138238"/>
                                <a:pt x="0" y="1198245"/>
                              </a:cubicBezTo>
                              <a:lnTo>
                                <a:pt x="0" y="1383030"/>
                              </a:lnTo>
                              <a:cubicBezTo>
                                <a:pt x="0" y="1443038"/>
                                <a:pt x="48577" y="1491615"/>
                                <a:pt x="109538" y="1491615"/>
                              </a:cubicBezTo>
                              <a:close/>
                              <a:moveTo>
                                <a:pt x="1289685" y="822960"/>
                              </a:moveTo>
                              <a:cubicBezTo>
                                <a:pt x="1547812" y="822960"/>
                                <a:pt x="1757362" y="1032510"/>
                                <a:pt x="1757362" y="1290638"/>
                              </a:cubicBezTo>
                              <a:cubicBezTo>
                                <a:pt x="1757362" y="1548765"/>
                                <a:pt x="1547812" y="1758315"/>
                                <a:pt x="1289685" y="1758315"/>
                              </a:cubicBezTo>
                              <a:cubicBezTo>
                                <a:pt x="1031558" y="1758315"/>
                                <a:pt x="822008" y="1548765"/>
                                <a:pt x="822008" y="1290638"/>
                              </a:cubicBezTo>
                              <a:cubicBezTo>
                                <a:pt x="822008" y="1032510"/>
                                <a:pt x="1031558" y="822960"/>
                                <a:pt x="1289685" y="82296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IN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33" name="Freeform: Shape 332">
                          <a:extLst>
                            <a:ext uri="{FF2B5EF4-FFF2-40B4-BE49-F238E27FC236}">
                              <a16:creationId xmlns:a16="http://schemas.microsoft.com/office/drawing/2014/main" id="{7EBAE6B3-C1AD-4962-BC64-863B4CDBFF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62375" y="2170430"/>
                          <a:ext cx="3571875" cy="3571875"/>
                        </a:xfrm>
                        <a:custGeom>
                          <a:avLst/>
                          <a:gdLst>
                            <a:gd name="connsiteX0" fmla="*/ 3298269 w 3571875"/>
                            <a:gd name="connsiteY0" fmla="*/ 2549570 h 3571875"/>
                            <a:gd name="connsiteX1" fmla="*/ 3214450 w 3571875"/>
                            <a:gd name="connsiteY1" fmla="*/ 2584812 h 3571875"/>
                            <a:gd name="connsiteX2" fmla="*/ 2999185 w 3571875"/>
                            <a:gd name="connsiteY2" fmla="*/ 2495277 h 3571875"/>
                            <a:gd name="connsiteX3" fmla="*/ 2894410 w 3571875"/>
                            <a:gd name="connsiteY3" fmla="*/ 2526710 h 3571875"/>
                            <a:gd name="connsiteX4" fmla="*/ 2527697 w 3571875"/>
                            <a:gd name="connsiteY4" fmla="*/ 2893422 h 3571875"/>
                            <a:gd name="connsiteX5" fmla="*/ 2496265 w 3571875"/>
                            <a:gd name="connsiteY5" fmla="*/ 2998197 h 3571875"/>
                            <a:gd name="connsiteX6" fmla="*/ 2584847 w 3571875"/>
                            <a:gd name="connsiteY6" fmla="*/ 3213462 h 3571875"/>
                            <a:gd name="connsiteX7" fmla="*/ 2549604 w 3571875"/>
                            <a:gd name="connsiteY7" fmla="*/ 3297282 h 3571875"/>
                            <a:gd name="connsiteX8" fmla="*/ 2315289 w 3571875"/>
                            <a:gd name="connsiteY8" fmla="*/ 3395390 h 3571875"/>
                            <a:gd name="connsiteX9" fmla="*/ 2231469 w 3571875"/>
                            <a:gd name="connsiteY9" fmla="*/ 3360147 h 3571875"/>
                            <a:gd name="connsiteX10" fmla="*/ 2141935 w 3571875"/>
                            <a:gd name="connsiteY10" fmla="*/ 3144882 h 3571875"/>
                            <a:gd name="connsiteX11" fmla="*/ 2045732 w 3571875"/>
                            <a:gd name="connsiteY11" fmla="*/ 3093447 h 3571875"/>
                            <a:gd name="connsiteX12" fmla="*/ 1527572 w 3571875"/>
                            <a:gd name="connsiteY12" fmla="*/ 3093447 h 3571875"/>
                            <a:gd name="connsiteX13" fmla="*/ 1431369 w 3571875"/>
                            <a:gd name="connsiteY13" fmla="*/ 3144882 h 3571875"/>
                            <a:gd name="connsiteX14" fmla="*/ 1341834 w 3571875"/>
                            <a:gd name="connsiteY14" fmla="*/ 3360147 h 3571875"/>
                            <a:gd name="connsiteX15" fmla="*/ 1258014 w 3571875"/>
                            <a:gd name="connsiteY15" fmla="*/ 3395390 h 3571875"/>
                            <a:gd name="connsiteX16" fmla="*/ 1023699 w 3571875"/>
                            <a:gd name="connsiteY16" fmla="*/ 3298235 h 3571875"/>
                            <a:gd name="connsiteX17" fmla="*/ 988457 w 3571875"/>
                            <a:gd name="connsiteY17" fmla="*/ 3262992 h 3571875"/>
                            <a:gd name="connsiteX18" fmla="*/ 988457 w 3571875"/>
                            <a:gd name="connsiteY18" fmla="*/ 3213462 h 3571875"/>
                            <a:gd name="connsiteX19" fmla="*/ 1077992 w 3571875"/>
                            <a:gd name="connsiteY19" fmla="*/ 2998197 h 3571875"/>
                            <a:gd name="connsiteX20" fmla="*/ 1046559 w 3571875"/>
                            <a:gd name="connsiteY20" fmla="*/ 2893422 h 3571875"/>
                            <a:gd name="connsiteX21" fmla="*/ 679847 w 3571875"/>
                            <a:gd name="connsiteY21" fmla="*/ 2526710 h 3571875"/>
                            <a:gd name="connsiteX22" fmla="*/ 575072 w 3571875"/>
                            <a:gd name="connsiteY22" fmla="*/ 2495277 h 3571875"/>
                            <a:gd name="connsiteX23" fmla="*/ 359807 w 3571875"/>
                            <a:gd name="connsiteY23" fmla="*/ 2584812 h 3571875"/>
                            <a:gd name="connsiteX24" fmla="*/ 275987 w 3571875"/>
                            <a:gd name="connsiteY24" fmla="*/ 2549570 h 3571875"/>
                            <a:gd name="connsiteX25" fmla="*/ 178832 w 3571875"/>
                            <a:gd name="connsiteY25" fmla="*/ 2315255 h 3571875"/>
                            <a:gd name="connsiteX26" fmla="*/ 214074 w 3571875"/>
                            <a:gd name="connsiteY26" fmla="*/ 2231435 h 3571875"/>
                            <a:gd name="connsiteX27" fmla="*/ 429339 w 3571875"/>
                            <a:gd name="connsiteY27" fmla="*/ 2141900 h 3571875"/>
                            <a:gd name="connsiteX28" fmla="*/ 480774 w 3571875"/>
                            <a:gd name="connsiteY28" fmla="*/ 2045697 h 3571875"/>
                            <a:gd name="connsiteX29" fmla="*/ 480774 w 3571875"/>
                            <a:gd name="connsiteY29" fmla="*/ 1527537 h 3571875"/>
                            <a:gd name="connsiteX30" fmla="*/ 429339 w 3571875"/>
                            <a:gd name="connsiteY30" fmla="*/ 1431335 h 3571875"/>
                            <a:gd name="connsiteX31" fmla="*/ 214074 w 3571875"/>
                            <a:gd name="connsiteY31" fmla="*/ 1341800 h 3571875"/>
                            <a:gd name="connsiteX32" fmla="*/ 178832 w 3571875"/>
                            <a:gd name="connsiteY32" fmla="*/ 1306557 h 3571875"/>
                            <a:gd name="connsiteX33" fmla="*/ 178832 w 3571875"/>
                            <a:gd name="connsiteY33" fmla="*/ 1257027 h 3571875"/>
                            <a:gd name="connsiteX34" fmla="*/ 275987 w 3571875"/>
                            <a:gd name="connsiteY34" fmla="*/ 1022712 h 3571875"/>
                            <a:gd name="connsiteX35" fmla="*/ 311229 w 3571875"/>
                            <a:gd name="connsiteY35" fmla="*/ 987470 h 3571875"/>
                            <a:gd name="connsiteX36" fmla="*/ 360759 w 3571875"/>
                            <a:gd name="connsiteY36" fmla="*/ 987470 h 3571875"/>
                            <a:gd name="connsiteX37" fmla="*/ 576024 w 3571875"/>
                            <a:gd name="connsiteY37" fmla="*/ 1077005 h 3571875"/>
                            <a:gd name="connsiteX38" fmla="*/ 680799 w 3571875"/>
                            <a:gd name="connsiteY38" fmla="*/ 1045572 h 3571875"/>
                            <a:gd name="connsiteX39" fmla="*/ 1047512 w 3571875"/>
                            <a:gd name="connsiteY39" fmla="*/ 678860 h 3571875"/>
                            <a:gd name="connsiteX40" fmla="*/ 1078944 w 3571875"/>
                            <a:gd name="connsiteY40" fmla="*/ 574085 h 3571875"/>
                            <a:gd name="connsiteX41" fmla="*/ 989409 w 3571875"/>
                            <a:gd name="connsiteY41" fmla="*/ 358820 h 3571875"/>
                            <a:gd name="connsiteX42" fmla="*/ 989409 w 3571875"/>
                            <a:gd name="connsiteY42" fmla="*/ 309290 h 3571875"/>
                            <a:gd name="connsiteX43" fmla="*/ 1024652 w 3571875"/>
                            <a:gd name="connsiteY43" fmla="*/ 274047 h 3571875"/>
                            <a:gd name="connsiteX44" fmla="*/ 1258967 w 3571875"/>
                            <a:gd name="connsiteY44" fmla="*/ 176892 h 3571875"/>
                            <a:gd name="connsiteX45" fmla="*/ 1342787 w 3571875"/>
                            <a:gd name="connsiteY45" fmla="*/ 212135 h 3571875"/>
                            <a:gd name="connsiteX46" fmla="*/ 1432322 w 3571875"/>
                            <a:gd name="connsiteY46" fmla="*/ 427400 h 3571875"/>
                            <a:gd name="connsiteX47" fmla="*/ 1544717 w 3571875"/>
                            <a:gd name="connsiteY47" fmla="*/ 474072 h 3571875"/>
                            <a:gd name="connsiteX48" fmla="*/ 1591389 w 3571875"/>
                            <a:gd name="connsiteY48" fmla="*/ 361677 h 3571875"/>
                            <a:gd name="connsiteX49" fmla="*/ 1501854 w 3571875"/>
                            <a:gd name="connsiteY49" fmla="*/ 146412 h 3571875"/>
                            <a:gd name="connsiteX50" fmla="*/ 1192292 w 3571875"/>
                            <a:gd name="connsiteY50" fmla="*/ 17825 h 3571875"/>
                            <a:gd name="connsiteX51" fmla="*/ 957977 w 3571875"/>
                            <a:gd name="connsiteY51" fmla="*/ 114980 h 3571875"/>
                            <a:gd name="connsiteX52" fmla="*/ 829389 w 3571875"/>
                            <a:gd name="connsiteY52" fmla="*/ 243567 h 3571875"/>
                            <a:gd name="connsiteX53" fmla="*/ 829389 w 3571875"/>
                            <a:gd name="connsiteY53" fmla="*/ 425495 h 3571875"/>
                            <a:gd name="connsiteX54" fmla="*/ 892254 w 3571875"/>
                            <a:gd name="connsiteY54" fmla="*/ 576942 h 3571875"/>
                            <a:gd name="connsiteX55" fmla="*/ 576977 w 3571875"/>
                            <a:gd name="connsiteY55" fmla="*/ 892220 h 3571875"/>
                            <a:gd name="connsiteX56" fmla="*/ 425529 w 3571875"/>
                            <a:gd name="connsiteY56" fmla="*/ 829355 h 3571875"/>
                            <a:gd name="connsiteX57" fmla="*/ 243602 w 3571875"/>
                            <a:gd name="connsiteY57" fmla="*/ 829355 h 3571875"/>
                            <a:gd name="connsiteX58" fmla="*/ 115014 w 3571875"/>
                            <a:gd name="connsiteY58" fmla="*/ 957942 h 3571875"/>
                            <a:gd name="connsiteX59" fmla="*/ 17859 w 3571875"/>
                            <a:gd name="connsiteY59" fmla="*/ 1192257 h 3571875"/>
                            <a:gd name="connsiteX60" fmla="*/ 17859 w 3571875"/>
                            <a:gd name="connsiteY60" fmla="*/ 1374185 h 3571875"/>
                            <a:gd name="connsiteX61" fmla="*/ 146447 w 3571875"/>
                            <a:gd name="connsiteY61" fmla="*/ 1502772 h 3571875"/>
                            <a:gd name="connsiteX62" fmla="*/ 297894 w 3571875"/>
                            <a:gd name="connsiteY62" fmla="*/ 1565637 h 3571875"/>
                            <a:gd name="connsiteX63" fmla="*/ 297894 w 3571875"/>
                            <a:gd name="connsiteY63" fmla="*/ 2011407 h 3571875"/>
                            <a:gd name="connsiteX64" fmla="*/ 146447 w 3571875"/>
                            <a:gd name="connsiteY64" fmla="*/ 2074272 h 3571875"/>
                            <a:gd name="connsiteX65" fmla="*/ 17859 w 3571875"/>
                            <a:gd name="connsiteY65" fmla="*/ 2383835 h 3571875"/>
                            <a:gd name="connsiteX66" fmla="*/ 115014 w 3571875"/>
                            <a:gd name="connsiteY66" fmla="*/ 2615292 h 3571875"/>
                            <a:gd name="connsiteX67" fmla="*/ 424577 w 3571875"/>
                            <a:gd name="connsiteY67" fmla="*/ 2743880 h 3571875"/>
                            <a:gd name="connsiteX68" fmla="*/ 576024 w 3571875"/>
                            <a:gd name="connsiteY68" fmla="*/ 2681015 h 3571875"/>
                            <a:gd name="connsiteX69" fmla="*/ 891302 w 3571875"/>
                            <a:gd name="connsiteY69" fmla="*/ 2996292 h 3571875"/>
                            <a:gd name="connsiteX70" fmla="*/ 828437 w 3571875"/>
                            <a:gd name="connsiteY70" fmla="*/ 3147740 h 3571875"/>
                            <a:gd name="connsiteX71" fmla="*/ 828437 w 3571875"/>
                            <a:gd name="connsiteY71" fmla="*/ 3329667 h 3571875"/>
                            <a:gd name="connsiteX72" fmla="*/ 957024 w 3571875"/>
                            <a:gd name="connsiteY72" fmla="*/ 3458255 h 3571875"/>
                            <a:gd name="connsiteX73" fmla="*/ 1191339 w 3571875"/>
                            <a:gd name="connsiteY73" fmla="*/ 3555410 h 3571875"/>
                            <a:gd name="connsiteX74" fmla="*/ 1500902 w 3571875"/>
                            <a:gd name="connsiteY74" fmla="*/ 3426822 h 3571875"/>
                            <a:gd name="connsiteX75" fmla="*/ 1563767 w 3571875"/>
                            <a:gd name="connsiteY75" fmla="*/ 3275375 h 3571875"/>
                            <a:gd name="connsiteX76" fmla="*/ 2009537 w 3571875"/>
                            <a:gd name="connsiteY76" fmla="*/ 3275375 h 3571875"/>
                            <a:gd name="connsiteX77" fmla="*/ 2072402 w 3571875"/>
                            <a:gd name="connsiteY77" fmla="*/ 3426822 h 3571875"/>
                            <a:gd name="connsiteX78" fmla="*/ 2291477 w 3571875"/>
                            <a:gd name="connsiteY78" fmla="*/ 3573507 h 3571875"/>
                            <a:gd name="connsiteX79" fmla="*/ 2381964 w 3571875"/>
                            <a:gd name="connsiteY79" fmla="*/ 3555410 h 3571875"/>
                            <a:gd name="connsiteX80" fmla="*/ 2616279 w 3571875"/>
                            <a:gd name="connsiteY80" fmla="*/ 3458255 h 3571875"/>
                            <a:gd name="connsiteX81" fmla="*/ 2744867 w 3571875"/>
                            <a:gd name="connsiteY81" fmla="*/ 3148692 h 3571875"/>
                            <a:gd name="connsiteX82" fmla="*/ 2682002 w 3571875"/>
                            <a:gd name="connsiteY82" fmla="*/ 2997245 h 3571875"/>
                            <a:gd name="connsiteX83" fmla="*/ 2997279 w 3571875"/>
                            <a:gd name="connsiteY83" fmla="*/ 2681967 h 3571875"/>
                            <a:gd name="connsiteX84" fmla="*/ 3148727 w 3571875"/>
                            <a:gd name="connsiteY84" fmla="*/ 2744832 h 3571875"/>
                            <a:gd name="connsiteX85" fmla="*/ 3458290 w 3571875"/>
                            <a:gd name="connsiteY85" fmla="*/ 2616245 h 3571875"/>
                            <a:gd name="connsiteX86" fmla="*/ 3555444 w 3571875"/>
                            <a:gd name="connsiteY86" fmla="*/ 2381930 h 3571875"/>
                            <a:gd name="connsiteX87" fmla="*/ 3555444 w 3571875"/>
                            <a:gd name="connsiteY87" fmla="*/ 2200002 h 3571875"/>
                            <a:gd name="connsiteX88" fmla="*/ 3426857 w 3571875"/>
                            <a:gd name="connsiteY88" fmla="*/ 2071415 h 3571875"/>
                            <a:gd name="connsiteX89" fmla="*/ 3211592 w 3571875"/>
                            <a:gd name="connsiteY89" fmla="*/ 1981880 h 3571875"/>
                            <a:gd name="connsiteX90" fmla="*/ 3099197 w 3571875"/>
                            <a:gd name="connsiteY90" fmla="*/ 2028552 h 3571875"/>
                            <a:gd name="connsiteX91" fmla="*/ 3145869 w 3571875"/>
                            <a:gd name="connsiteY91" fmla="*/ 2140947 h 3571875"/>
                            <a:gd name="connsiteX92" fmla="*/ 3361135 w 3571875"/>
                            <a:gd name="connsiteY92" fmla="*/ 2230482 h 3571875"/>
                            <a:gd name="connsiteX93" fmla="*/ 3396377 w 3571875"/>
                            <a:gd name="connsiteY93" fmla="*/ 2265725 h 3571875"/>
                            <a:gd name="connsiteX94" fmla="*/ 3396377 w 3571875"/>
                            <a:gd name="connsiteY94" fmla="*/ 2315255 h 3571875"/>
                            <a:gd name="connsiteX95" fmla="*/ 3298269 w 3571875"/>
                            <a:gd name="connsiteY95" fmla="*/ 2549570 h 35718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  <a:cxn ang="0">
                              <a:pos x="connsiteX81" y="connsiteY81"/>
                            </a:cxn>
                            <a:cxn ang="0">
                              <a:pos x="connsiteX82" y="connsiteY82"/>
                            </a:cxn>
                            <a:cxn ang="0">
                              <a:pos x="connsiteX83" y="connsiteY83"/>
                            </a:cxn>
                            <a:cxn ang="0">
                              <a:pos x="connsiteX84" y="connsiteY84"/>
                            </a:cxn>
                            <a:cxn ang="0">
                              <a:pos x="connsiteX85" y="connsiteY85"/>
                            </a:cxn>
                            <a:cxn ang="0">
                              <a:pos x="connsiteX86" y="connsiteY86"/>
                            </a:cxn>
                            <a:cxn ang="0">
                              <a:pos x="connsiteX87" y="connsiteY87"/>
                            </a:cxn>
                            <a:cxn ang="0">
                              <a:pos x="connsiteX88" y="connsiteY88"/>
                            </a:cxn>
                            <a:cxn ang="0">
                              <a:pos x="connsiteX89" y="connsiteY89"/>
                            </a:cxn>
                            <a:cxn ang="0">
                              <a:pos x="connsiteX90" y="connsiteY90"/>
                            </a:cxn>
                            <a:cxn ang="0">
                              <a:pos x="connsiteX91" y="connsiteY91"/>
                            </a:cxn>
                            <a:cxn ang="0">
                              <a:pos x="connsiteX92" y="connsiteY92"/>
                            </a:cxn>
                            <a:cxn ang="0">
                              <a:pos x="connsiteX93" y="connsiteY93"/>
                            </a:cxn>
                            <a:cxn ang="0">
                              <a:pos x="connsiteX94" y="connsiteY94"/>
                            </a:cxn>
                            <a:cxn ang="0">
                              <a:pos x="connsiteX95" y="connsiteY95"/>
                            </a:cxn>
                          </a:cxnLst>
                          <a:rect l="l" t="t" r="r" b="b"/>
                          <a:pathLst>
                            <a:path w="3571875" h="3571875">
                              <a:moveTo>
                                <a:pt x="3298269" y="2549570"/>
                              </a:moveTo>
                              <a:cubicBezTo>
                                <a:pt x="3284935" y="2582907"/>
                                <a:pt x="3246835" y="2598147"/>
                                <a:pt x="3214450" y="2584812"/>
                              </a:cubicBezTo>
                              <a:lnTo>
                                <a:pt x="2999185" y="2495277"/>
                              </a:lnTo>
                              <a:cubicBezTo>
                                <a:pt x="2961085" y="2479085"/>
                                <a:pt x="2917269" y="2492420"/>
                                <a:pt x="2894410" y="2526710"/>
                              </a:cubicBezTo>
                              <a:cubicBezTo>
                                <a:pt x="2797254" y="2672442"/>
                                <a:pt x="2673429" y="2796267"/>
                                <a:pt x="2527697" y="2893422"/>
                              </a:cubicBezTo>
                              <a:cubicBezTo>
                                <a:pt x="2493407" y="2916282"/>
                                <a:pt x="2480072" y="2960097"/>
                                <a:pt x="2496265" y="2998197"/>
                              </a:cubicBezTo>
                              <a:lnTo>
                                <a:pt x="2584847" y="3213462"/>
                              </a:lnTo>
                              <a:cubicBezTo>
                                <a:pt x="2598182" y="3245847"/>
                                <a:pt x="2582942" y="3283947"/>
                                <a:pt x="2549604" y="3297282"/>
                              </a:cubicBezTo>
                              <a:lnTo>
                                <a:pt x="2315289" y="3395390"/>
                              </a:lnTo>
                              <a:cubicBezTo>
                                <a:pt x="2282905" y="3408725"/>
                                <a:pt x="2244805" y="3393485"/>
                                <a:pt x="2231469" y="3360147"/>
                              </a:cubicBezTo>
                              <a:lnTo>
                                <a:pt x="2141935" y="3144882"/>
                              </a:lnTo>
                              <a:cubicBezTo>
                                <a:pt x="2125742" y="3106782"/>
                                <a:pt x="2085737" y="3084875"/>
                                <a:pt x="2045732" y="3093447"/>
                              </a:cubicBezTo>
                              <a:cubicBezTo>
                                <a:pt x="1874282" y="3127737"/>
                                <a:pt x="1699974" y="3127737"/>
                                <a:pt x="1527572" y="3093447"/>
                              </a:cubicBezTo>
                              <a:cubicBezTo>
                                <a:pt x="1487567" y="3085827"/>
                                <a:pt x="1446609" y="3106782"/>
                                <a:pt x="1431369" y="3144882"/>
                              </a:cubicBezTo>
                              <a:lnTo>
                                <a:pt x="1341834" y="3360147"/>
                              </a:lnTo>
                              <a:cubicBezTo>
                                <a:pt x="1328499" y="3392532"/>
                                <a:pt x="1290399" y="3408725"/>
                                <a:pt x="1258014" y="3395390"/>
                              </a:cubicBezTo>
                              <a:lnTo>
                                <a:pt x="1023699" y="3298235"/>
                              </a:lnTo>
                              <a:cubicBezTo>
                                <a:pt x="1007507" y="3291567"/>
                                <a:pt x="995124" y="3279185"/>
                                <a:pt x="988457" y="3262992"/>
                              </a:cubicBezTo>
                              <a:cubicBezTo>
                                <a:pt x="981789" y="3246800"/>
                                <a:pt x="981789" y="3229655"/>
                                <a:pt x="988457" y="3213462"/>
                              </a:cubicBezTo>
                              <a:lnTo>
                                <a:pt x="1077992" y="2998197"/>
                              </a:lnTo>
                              <a:cubicBezTo>
                                <a:pt x="1094184" y="2960097"/>
                                <a:pt x="1080849" y="2916282"/>
                                <a:pt x="1046559" y="2893422"/>
                              </a:cubicBezTo>
                              <a:cubicBezTo>
                                <a:pt x="900827" y="2796267"/>
                                <a:pt x="777002" y="2672442"/>
                                <a:pt x="679847" y="2526710"/>
                              </a:cubicBezTo>
                              <a:cubicBezTo>
                                <a:pt x="656987" y="2492420"/>
                                <a:pt x="613172" y="2479085"/>
                                <a:pt x="575072" y="2495277"/>
                              </a:cubicBezTo>
                              <a:lnTo>
                                <a:pt x="359807" y="2584812"/>
                              </a:lnTo>
                              <a:cubicBezTo>
                                <a:pt x="326469" y="2598147"/>
                                <a:pt x="289322" y="2582907"/>
                                <a:pt x="275987" y="2549570"/>
                              </a:cubicBezTo>
                              <a:lnTo>
                                <a:pt x="178832" y="2315255"/>
                              </a:lnTo>
                              <a:cubicBezTo>
                                <a:pt x="165497" y="2282870"/>
                                <a:pt x="180737" y="2244770"/>
                                <a:pt x="214074" y="2231435"/>
                              </a:cubicBezTo>
                              <a:lnTo>
                                <a:pt x="429339" y="2141900"/>
                              </a:lnTo>
                              <a:cubicBezTo>
                                <a:pt x="467439" y="2125707"/>
                                <a:pt x="489347" y="2085702"/>
                                <a:pt x="480774" y="2045697"/>
                              </a:cubicBezTo>
                              <a:cubicBezTo>
                                <a:pt x="446484" y="1874247"/>
                                <a:pt x="446484" y="1699940"/>
                                <a:pt x="480774" y="1527537"/>
                              </a:cubicBezTo>
                              <a:cubicBezTo>
                                <a:pt x="488394" y="1487532"/>
                                <a:pt x="467439" y="1446575"/>
                                <a:pt x="429339" y="1431335"/>
                              </a:cubicBezTo>
                              <a:lnTo>
                                <a:pt x="214074" y="1341800"/>
                              </a:lnTo>
                              <a:cubicBezTo>
                                <a:pt x="197882" y="1335132"/>
                                <a:pt x="185499" y="1322750"/>
                                <a:pt x="178832" y="1306557"/>
                              </a:cubicBezTo>
                              <a:cubicBezTo>
                                <a:pt x="172164" y="1290365"/>
                                <a:pt x="172164" y="1273220"/>
                                <a:pt x="178832" y="1257027"/>
                              </a:cubicBezTo>
                              <a:lnTo>
                                <a:pt x="275987" y="1022712"/>
                              </a:lnTo>
                              <a:cubicBezTo>
                                <a:pt x="282654" y="1006520"/>
                                <a:pt x="295037" y="994137"/>
                                <a:pt x="311229" y="987470"/>
                              </a:cubicBezTo>
                              <a:cubicBezTo>
                                <a:pt x="327422" y="980802"/>
                                <a:pt x="344567" y="980802"/>
                                <a:pt x="360759" y="987470"/>
                              </a:cubicBezTo>
                              <a:lnTo>
                                <a:pt x="576024" y="1077005"/>
                              </a:lnTo>
                              <a:cubicBezTo>
                                <a:pt x="614124" y="1093197"/>
                                <a:pt x="657939" y="1079862"/>
                                <a:pt x="680799" y="1045572"/>
                              </a:cubicBezTo>
                              <a:cubicBezTo>
                                <a:pt x="777954" y="899840"/>
                                <a:pt x="901779" y="776015"/>
                                <a:pt x="1047512" y="678860"/>
                              </a:cubicBezTo>
                              <a:cubicBezTo>
                                <a:pt x="1081802" y="656000"/>
                                <a:pt x="1095137" y="612185"/>
                                <a:pt x="1078944" y="574085"/>
                              </a:cubicBezTo>
                              <a:lnTo>
                                <a:pt x="989409" y="358820"/>
                              </a:lnTo>
                              <a:cubicBezTo>
                                <a:pt x="982742" y="342627"/>
                                <a:pt x="982742" y="325482"/>
                                <a:pt x="989409" y="309290"/>
                              </a:cubicBezTo>
                              <a:cubicBezTo>
                                <a:pt x="996077" y="293097"/>
                                <a:pt x="1008459" y="280715"/>
                                <a:pt x="1024652" y="274047"/>
                              </a:cubicBezTo>
                              <a:lnTo>
                                <a:pt x="1258967" y="176892"/>
                              </a:lnTo>
                              <a:cubicBezTo>
                                <a:pt x="1291352" y="163557"/>
                                <a:pt x="1329452" y="178797"/>
                                <a:pt x="1342787" y="212135"/>
                              </a:cubicBezTo>
                              <a:lnTo>
                                <a:pt x="1432322" y="427400"/>
                              </a:lnTo>
                              <a:cubicBezTo>
                                <a:pt x="1450419" y="471215"/>
                                <a:pt x="1500902" y="492170"/>
                                <a:pt x="1544717" y="474072"/>
                              </a:cubicBezTo>
                              <a:cubicBezTo>
                                <a:pt x="1588532" y="455975"/>
                                <a:pt x="1609487" y="405492"/>
                                <a:pt x="1591389" y="361677"/>
                              </a:cubicBezTo>
                              <a:lnTo>
                                <a:pt x="1501854" y="146412"/>
                              </a:lnTo>
                              <a:cubicBezTo>
                                <a:pt x="1451372" y="25445"/>
                                <a:pt x="1313259" y="-31705"/>
                                <a:pt x="1192292" y="17825"/>
                              </a:cubicBezTo>
                              <a:lnTo>
                                <a:pt x="957977" y="114980"/>
                              </a:lnTo>
                              <a:cubicBezTo>
                                <a:pt x="899874" y="138792"/>
                                <a:pt x="854154" y="184512"/>
                                <a:pt x="829389" y="243567"/>
                              </a:cubicBezTo>
                              <a:cubicBezTo>
                                <a:pt x="805577" y="301670"/>
                                <a:pt x="805577" y="366440"/>
                                <a:pt x="829389" y="425495"/>
                              </a:cubicBezTo>
                              <a:lnTo>
                                <a:pt x="892254" y="576942"/>
                              </a:lnTo>
                              <a:cubicBezTo>
                                <a:pt x="772239" y="665525"/>
                                <a:pt x="666512" y="771252"/>
                                <a:pt x="576977" y="892220"/>
                              </a:cubicBezTo>
                              <a:lnTo>
                                <a:pt x="425529" y="829355"/>
                              </a:lnTo>
                              <a:cubicBezTo>
                                <a:pt x="367427" y="805542"/>
                                <a:pt x="302657" y="805542"/>
                                <a:pt x="243602" y="829355"/>
                              </a:cubicBezTo>
                              <a:cubicBezTo>
                                <a:pt x="185499" y="853167"/>
                                <a:pt x="139779" y="898887"/>
                                <a:pt x="115014" y="957942"/>
                              </a:cubicBezTo>
                              <a:lnTo>
                                <a:pt x="17859" y="1192257"/>
                              </a:lnTo>
                              <a:cubicBezTo>
                                <a:pt x="-5953" y="1250360"/>
                                <a:pt x="-5953" y="1315130"/>
                                <a:pt x="17859" y="1374185"/>
                              </a:cubicBezTo>
                              <a:cubicBezTo>
                                <a:pt x="41672" y="1432287"/>
                                <a:pt x="87392" y="1478007"/>
                                <a:pt x="146447" y="1502772"/>
                              </a:cubicBezTo>
                              <a:lnTo>
                                <a:pt x="297894" y="1565637"/>
                              </a:lnTo>
                              <a:cubicBezTo>
                                <a:pt x="275034" y="1714227"/>
                                <a:pt x="275034" y="1862817"/>
                                <a:pt x="297894" y="2011407"/>
                              </a:cubicBezTo>
                              <a:lnTo>
                                <a:pt x="146447" y="2074272"/>
                              </a:lnTo>
                              <a:cubicBezTo>
                                <a:pt x="25479" y="2124755"/>
                                <a:pt x="-31671" y="2262867"/>
                                <a:pt x="17859" y="2383835"/>
                              </a:cubicBezTo>
                              <a:lnTo>
                                <a:pt x="115014" y="2615292"/>
                              </a:lnTo>
                              <a:cubicBezTo>
                                <a:pt x="164544" y="2736260"/>
                                <a:pt x="303609" y="2793410"/>
                                <a:pt x="424577" y="2743880"/>
                              </a:cubicBezTo>
                              <a:lnTo>
                                <a:pt x="576024" y="2681015"/>
                              </a:lnTo>
                              <a:cubicBezTo>
                                <a:pt x="664607" y="2801030"/>
                                <a:pt x="770334" y="2906757"/>
                                <a:pt x="891302" y="2996292"/>
                              </a:cubicBezTo>
                              <a:lnTo>
                                <a:pt x="828437" y="3147740"/>
                              </a:lnTo>
                              <a:cubicBezTo>
                                <a:pt x="804624" y="3205842"/>
                                <a:pt x="804624" y="3270612"/>
                                <a:pt x="828437" y="3329667"/>
                              </a:cubicBezTo>
                              <a:cubicBezTo>
                                <a:pt x="852249" y="3387770"/>
                                <a:pt x="897969" y="3433490"/>
                                <a:pt x="957024" y="3458255"/>
                              </a:cubicBezTo>
                              <a:lnTo>
                                <a:pt x="1191339" y="3555410"/>
                              </a:lnTo>
                              <a:cubicBezTo>
                                <a:pt x="1312307" y="3604940"/>
                                <a:pt x="1451372" y="3547790"/>
                                <a:pt x="1500902" y="3426822"/>
                              </a:cubicBezTo>
                              <a:lnTo>
                                <a:pt x="1563767" y="3275375"/>
                              </a:lnTo>
                              <a:cubicBezTo>
                                <a:pt x="1712357" y="3298235"/>
                                <a:pt x="1860947" y="3298235"/>
                                <a:pt x="2009537" y="3275375"/>
                              </a:cubicBezTo>
                              <a:lnTo>
                                <a:pt x="2072402" y="3426822"/>
                              </a:lnTo>
                              <a:cubicBezTo>
                                <a:pt x="2110502" y="3518262"/>
                                <a:pt x="2199085" y="3573507"/>
                                <a:pt x="2291477" y="3573507"/>
                              </a:cubicBezTo>
                              <a:cubicBezTo>
                                <a:pt x="2321957" y="3573507"/>
                                <a:pt x="2352437" y="3567792"/>
                                <a:pt x="2381964" y="3555410"/>
                              </a:cubicBezTo>
                              <a:lnTo>
                                <a:pt x="2616279" y="3458255"/>
                              </a:lnTo>
                              <a:cubicBezTo>
                                <a:pt x="2737247" y="3407772"/>
                                <a:pt x="2794397" y="3269660"/>
                                <a:pt x="2744867" y="3148692"/>
                              </a:cubicBezTo>
                              <a:lnTo>
                                <a:pt x="2682002" y="2997245"/>
                              </a:lnTo>
                              <a:cubicBezTo>
                                <a:pt x="2802017" y="2908662"/>
                                <a:pt x="2907744" y="2802935"/>
                                <a:pt x="2997279" y="2681967"/>
                              </a:cubicBezTo>
                              <a:lnTo>
                                <a:pt x="3148727" y="2744832"/>
                              </a:lnTo>
                              <a:cubicBezTo>
                                <a:pt x="3269694" y="2795315"/>
                                <a:pt x="3408760" y="2737212"/>
                                <a:pt x="3458290" y="2616245"/>
                              </a:cubicBezTo>
                              <a:lnTo>
                                <a:pt x="3555444" y="2381930"/>
                              </a:lnTo>
                              <a:cubicBezTo>
                                <a:pt x="3579257" y="2323827"/>
                                <a:pt x="3579257" y="2259057"/>
                                <a:pt x="3555444" y="2200002"/>
                              </a:cubicBezTo>
                              <a:cubicBezTo>
                                <a:pt x="3531632" y="2141900"/>
                                <a:pt x="3485912" y="2096180"/>
                                <a:pt x="3426857" y="2071415"/>
                              </a:cubicBezTo>
                              <a:lnTo>
                                <a:pt x="3211592" y="1981880"/>
                              </a:lnTo>
                              <a:cubicBezTo>
                                <a:pt x="3167777" y="1963782"/>
                                <a:pt x="3117294" y="1984737"/>
                                <a:pt x="3099197" y="2028552"/>
                              </a:cubicBezTo>
                              <a:cubicBezTo>
                                <a:pt x="3081100" y="2072367"/>
                                <a:pt x="3102054" y="2122850"/>
                                <a:pt x="3145869" y="2140947"/>
                              </a:cubicBezTo>
                              <a:lnTo>
                                <a:pt x="3361135" y="2230482"/>
                              </a:lnTo>
                              <a:cubicBezTo>
                                <a:pt x="3377327" y="2237150"/>
                                <a:pt x="3389710" y="2249532"/>
                                <a:pt x="3396377" y="2265725"/>
                              </a:cubicBezTo>
                              <a:cubicBezTo>
                                <a:pt x="3403044" y="2281917"/>
                                <a:pt x="3403044" y="2299062"/>
                                <a:pt x="3396377" y="2315255"/>
                              </a:cubicBezTo>
                              <a:lnTo>
                                <a:pt x="3298269" y="2549570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IN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34" name="Freeform: Shape 333">
                          <a:extLst>
                            <a:ext uri="{FF2B5EF4-FFF2-40B4-BE49-F238E27FC236}">
                              <a16:creationId xmlns:a16="http://schemas.microsoft.com/office/drawing/2014/main" id="{42180E30-0B87-4F02-BD8F-3EBC67D4E4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86040" y="3195047"/>
                          <a:ext cx="1514475" cy="1514475"/>
                        </a:xfrm>
                        <a:custGeom>
                          <a:avLst/>
                          <a:gdLst>
                            <a:gd name="connsiteX0" fmla="*/ 758224 w 1514475"/>
                            <a:gd name="connsiteY0" fmla="*/ 172402 h 1514475"/>
                            <a:gd name="connsiteX1" fmla="*/ 843949 w 1514475"/>
                            <a:gd name="connsiteY1" fmla="*/ 85725 h 1514475"/>
                            <a:gd name="connsiteX2" fmla="*/ 757272 w 1514475"/>
                            <a:gd name="connsiteY2" fmla="*/ 0 h 1514475"/>
                            <a:gd name="connsiteX3" fmla="*/ 756319 w 1514475"/>
                            <a:gd name="connsiteY3" fmla="*/ 0 h 1514475"/>
                            <a:gd name="connsiteX4" fmla="*/ 219109 w 1514475"/>
                            <a:gd name="connsiteY4" fmla="*/ 226695 h 1514475"/>
                            <a:gd name="connsiteX5" fmla="*/ 34 w 1514475"/>
                            <a:gd name="connsiteY5" fmla="*/ 766762 h 1514475"/>
                            <a:gd name="connsiteX6" fmla="*/ 226729 w 1514475"/>
                            <a:gd name="connsiteY6" fmla="*/ 1303973 h 1514475"/>
                            <a:gd name="connsiteX7" fmla="*/ 761082 w 1514475"/>
                            <a:gd name="connsiteY7" fmla="*/ 1523048 h 1514475"/>
                            <a:gd name="connsiteX8" fmla="*/ 766797 w 1514475"/>
                            <a:gd name="connsiteY8" fmla="*/ 1523048 h 1514475"/>
                            <a:gd name="connsiteX9" fmla="*/ 1304007 w 1514475"/>
                            <a:gd name="connsiteY9" fmla="*/ 1296352 h 1514475"/>
                            <a:gd name="connsiteX10" fmla="*/ 1523082 w 1514475"/>
                            <a:gd name="connsiteY10" fmla="*/ 756285 h 1514475"/>
                            <a:gd name="connsiteX11" fmla="*/ 1436404 w 1514475"/>
                            <a:gd name="connsiteY11" fmla="*/ 670560 h 1514475"/>
                            <a:gd name="connsiteX12" fmla="*/ 1435452 w 1514475"/>
                            <a:gd name="connsiteY12" fmla="*/ 670560 h 1514475"/>
                            <a:gd name="connsiteX13" fmla="*/ 1349727 w 1514475"/>
                            <a:gd name="connsiteY13" fmla="*/ 757237 h 1514475"/>
                            <a:gd name="connsiteX14" fmla="*/ 1180182 w 1514475"/>
                            <a:gd name="connsiteY14" fmla="*/ 1175385 h 1514475"/>
                            <a:gd name="connsiteX15" fmla="*/ 764892 w 1514475"/>
                            <a:gd name="connsiteY15" fmla="*/ 1350645 h 1514475"/>
                            <a:gd name="connsiteX16" fmla="*/ 760129 w 1514475"/>
                            <a:gd name="connsiteY16" fmla="*/ 1350645 h 1514475"/>
                            <a:gd name="connsiteX17" fmla="*/ 346744 w 1514475"/>
                            <a:gd name="connsiteY17" fmla="*/ 1181100 h 1514475"/>
                            <a:gd name="connsiteX18" fmla="*/ 171484 w 1514475"/>
                            <a:gd name="connsiteY18" fmla="*/ 765810 h 1514475"/>
                            <a:gd name="connsiteX19" fmla="*/ 341029 w 1514475"/>
                            <a:gd name="connsiteY19" fmla="*/ 347662 h 1514475"/>
                            <a:gd name="connsiteX20" fmla="*/ 758224 w 1514475"/>
                            <a:gd name="connsiteY20" fmla="*/ 172402 h 15144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</a:cxnLst>
                          <a:rect l="l" t="t" r="r" b="b"/>
                          <a:pathLst>
                            <a:path w="1514475" h="1514475">
                              <a:moveTo>
                                <a:pt x="758224" y="172402"/>
                              </a:moveTo>
                              <a:cubicBezTo>
                                <a:pt x="805849" y="172402"/>
                                <a:pt x="843949" y="133350"/>
                                <a:pt x="843949" y="85725"/>
                              </a:cubicBezTo>
                              <a:cubicBezTo>
                                <a:pt x="843949" y="38100"/>
                                <a:pt x="804897" y="0"/>
                                <a:pt x="757272" y="0"/>
                              </a:cubicBezTo>
                              <a:cubicBezTo>
                                <a:pt x="757272" y="0"/>
                                <a:pt x="757272" y="0"/>
                                <a:pt x="756319" y="0"/>
                              </a:cubicBezTo>
                              <a:cubicBezTo>
                                <a:pt x="552484" y="1905"/>
                                <a:pt x="361984" y="81915"/>
                                <a:pt x="219109" y="226695"/>
                              </a:cubicBezTo>
                              <a:cubicBezTo>
                                <a:pt x="76234" y="371475"/>
                                <a:pt x="-1871" y="563880"/>
                                <a:pt x="34" y="766762"/>
                              </a:cubicBezTo>
                              <a:cubicBezTo>
                                <a:pt x="1939" y="970598"/>
                                <a:pt x="81949" y="1161098"/>
                                <a:pt x="226729" y="1303973"/>
                              </a:cubicBezTo>
                              <a:cubicBezTo>
                                <a:pt x="370557" y="1445895"/>
                                <a:pt x="560104" y="1523048"/>
                                <a:pt x="761082" y="1523048"/>
                              </a:cubicBezTo>
                              <a:cubicBezTo>
                                <a:pt x="762987" y="1523048"/>
                                <a:pt x="764892" y="1523048"/>
                                <a:pt x="766797" y="1523048"/>
                              </a:cubicBezTo>
                              <a:cubicBezTo>
                                <a:pt x="970632" y="1521143"/>
                                <a:pt x="1161132" y="1441133"/>
                                <a:pt x="1304007" y="1296352"/>
                              </a:cubicBezTo>
                              <a:cubicBezTo>
                                <a:pt x="1446882" y="1151573"/>
                                <a:pt x="1524987" y="959168"/>
                                <a:pt x="1523082" y="756285"/>
                              </a:cubicBezTo>
                              <a:cubicBezTo>
                                <a:pt x="1523082" y="708660"/>
                                <a:pt x="1484029" y="670560"/>
                                <a:pt x="1436404" y="670560"/>
                              </a:cubicBezTo>
                              <a:cubicBezTo>
                                <a:pt x="1436404" y="670560"/>
                                <a:pt x="1436404" y="670560"/>
                                <a:pt x="1435452" y="670560"/>
                              </a:cubicBezTo>
                              <a:cubicBezTo>
                                <a:pt x="1387827" y="670560"/>
                                <a:pt x="1349727" y="709612"/>
                                <a:pt x="1349727" y="757237"/>
                              </a:cubicBezTo>
                              <a:cubicBezTo>
                                <a:pt x="1350679" y="914400"/>
                                <a:pt x="1290672" y="1062990"/>
                                <a:pt x="1180182" y="1175385"/>
                              </a:cubicBezTo>
                              <a:cubicBezTo>
                                <a:pt x="1069692" y="1287780"/>
                                <a:pt x="922054" y="1349693"/>
                                <a:pt x="764892" y="1350645"/>
                              </a:cubicBezTo>
                              <a:cubicBezTo>
                                <a:pt x="762987" y="1350645"/>
                                <a:pt x="762034" y="1350645"/>
                                <a:pt x="760129" y="1350645"/>
                              </a:cubicBezTo>
                              <a:cubicBezTo>
                                <a:pt x="604872" y="1350645"/>
                                <a:pt x="457234" y="1290637"/>
                                <a:pt x="346744" y="1181100"/>
                              </a:cubicBezTo>
                              <a:cubicBezTo>
                                <a:pt x="234349" y="1070610"/>
                                <a:pt x="172437" y="922973"/>
                                <a:pt x="171484" y="765810"/>
                              </a:cubicBezTo>
                              <a:cubicBezTo>
                                <a:pt x="170532" y="608648"/>
                                <a:pt x="230539" y="460058"/>
                                <a:pt x="341029" y="347662"/>
                              </a:cubicBezTo>
                              <a:cubicBezTo>
                                <a:pt x="453424" y="236220"/>
                                <a:pt x="601062" y="173355"/>
                                <a:pt x="758224" y="172402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IN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35" name="Freeform: Shape 334">
                          <a:extLst>
                            <a:ext uri="{FF2B5EF4-FFF2-40B4-BE49-F238E27FC236}">
                              <a16:creationId xmlns:a16="http://schemas.microsoft.com/office/drawing/2014/main" id="{A81AF5A7-9D1E-4C8B-8C7C-D39158842A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79519" y="1115739"/>
                          <a:ext cx="2743200" cy="2752725"/>
                        </a:xfrm>
                        <a:custGeom>
                          <a:avLst/>
                          <a:gdLst>
                            <a:gd name="connsiteX0" fmla="*/ 2555558 w 2743200"/>
                            <a:gd name="connsiteY0" fmla="*/ 1664970 h 2752725"/>
                            <a:gd name="connsiteX1" fmla="*/ 2751773 w 2743200"/>
                            <a:gd name="connsiteY1" fmla="*/ 1468755 h 2752725"/>
                            <a:gd name="connsiteX2" fmla="*/ 2751773 w 2743200"/>
                            <a:gd name="connsiteY2" fmla="*/ 1284923 h 2752725"/>
                            <a:gd name="connsiteX3" fmla="*/ 2555558 w 2743200"/>
                            <a:gd name="connsiteY3" fmla="*/ 1088708 h 2752725"/>
                            <a:gd name="connsiteX4" fmla="*/ 2455545 w 2743200"/>
                            <a:gd name="connsiteY4" fmla="*/ 1088708 h 2752725"/>
                            <a:gd name="connsiteX5" fmla="*/ 2343150 w 2743200"/>
                            <a:gd name="connsiteY5" fmla="*/ 817245 h 2752725"/>
                            <a:gd name="connsiteX6" fmla="*/ 2414588 w 2743200"/>
                            <a:gd name="connsiteY6" fmla="*/ 745808 h 2752725"/>
                            <a:gd name="connsiteX7" fmla="*/ 2414588 w 2743200"/>
                            <a:gd name="connsiteY7" fmla="*/ 468630 h 2752725"/>
                            <a:gd name="connsiteX8" fmla="*/ 2284095 w 2743200"/>
                            <a:gd name="connsiteY8" fmla="*/ 338138 h 2752725"/>
                            <a:gd name="connsiteX9" fmla="*/ 2145983 w 2743200"/>
                            <a:gd name="connsiteY9" fmla="*/ 280988 h 2752725"/>
                            <a:gd name="connsiteX10" fmla="*/ 2007870 w 2743200"/>
                            <a:gd name="connsiteY10" fmla="*/ 338138 h 2752725"/>
                            <a:gd name="connsiteX11" fmla="*/ 1936433 w 2743200"/>
                            <a:gd name="connsiteY11" fmla="*/ 409575 h 2752725"/>
                            <a:gd name="connsiteX12" fmla="*/ 1664970 w 2743200"/>
                            <a:gd name="connsiteY12" fmla="*/ 297180 h 2752725"/>
                            <a:gd name="connsiteX13" fmla="*/ 1664970 w 2743200"/>
                            <a:gd name="connsiteY13" fmla="*/ 196215 h 2752725"/>
                            <a:gd name="connsiteX14" fmla="*/ 1468755 w 2743200"/>
                            <a:gd name="connsiteY14" fmla="*/ 0 h 2752725"/>
                            <a:gd name="connsiteX15" fmla="*/ 1283970 w 2743200"/>
                            <a:gd name="connsiteY15" fmla="*/ 0 h 2752725"/>
                            <a:gd name="connsiteX16" fmla="*/ 1087755 w 2743200"/>
                            <a:gd name="connsiteY16" fmla="*/ 196215 h 2752725"/>
                            <a:gd name="connsiteX17" fmla="*/ 1087755 w 2743200"/>
                            <a:gd name="connsiteY17" fmla="*/ 297180 h 2752725"/>
                            <a:gd name="connsiteX18" fmla="*/ 816293 w 2743200"/>
                            <a:gd name="connsiteY18" fmla="*/ 409575 h 2752725"/>
                            <a:gd name="connsiteX19" fmla="*/ 744855 w 2743200"/>
                            <a:gd name="connsiteY19" fmla="*/ 338138 h 2752725"/>
                            <a:gd name="connsiteX20" fmla="*/ 606743 w 2743200"/>
                            <a:gd name="connsiteY20" fmla="*/ 280988 h 2752725"/>
                            <a:gd name="connsiteX21" fmla="*/ 468630 w 2743200"/>
                            <a:gd name="connsiteY21" fmla="*/ 338138 h 2752725"/>
                            <a:gd name="connsiteX22" fmla="*/ 338138 w 2743200"/>
                            <a:gd name="connsiteY22" fmla="*/ 468630 h 2752725"/>
                            <a:gd name="connsiteX23" fmla="*/ 338138 w 2743200"/>
                            <a:gd name="connsiteY23" fmla="*/ 745808 h 2752725"/>
                            <a:gd name="connsiteX24" fmla="*/ 409575 w 2743200"/>
                            <a:gd name="connsiteY24" fmla="*/ 817245 h 2752725"/>
                            <a:gd name="connsiteX25" fmla="*/ 297180 w 2743200"/>
                            <a:gd name="connsiteY25" fmla="*/ 1088708 h 2752725"/>
                            <a:gd name="connsiteX26" fmla="*/ 196215 w 2743200"/>
                            <a:gd name="connsiteY26" fmla="*/ 1088708 h 2752725"/>
                            <a:gd name="connsiteX27" fmla="*/ 0 w 2743200"/>
                            <a:gd name="connsiteY27" fmla="*/ 1284923 h 2752725"/>
                            <a:gd name="connsiteX28" fmla="*/ 0 w 2743200"/>
                            <a:gd name="connsiteY28" fmla="*/ 1469708 h 2752725"/>
                            <a:gd name="connsiteX29" fmla="*/ 196215 w 2743200"/>
                            <a:gd name="connsiteY29" fmla="*/ 1665923 h 2752725"/>
                            <a:gd name="connsiteX30" fmla="*/ 297180 w 2743200"/>
                            <a:gd name="connsiteY30" fmla="*/ 1665923 h 2752725"/>
                            <a:gd name="connsiteX31" fmla="*/ 409575 w 2743200"/>
                            <a:gd name="connsiteY31" fmla="*/ 1937385 h 2752725"/>
                            <a:gd name="connsiteX32" fmla="*/ 338138 w 2743200"/>
                            <a:gd name="connsiteY32" fmla="*/ 2008823 h 2752725"/>
                            <a:gd name="connsiteX33" fmla="*/ 338138 w 2743200"/>
                            <a:gd name="connsiteY33" fmla="*/ 2286000 h 2752725"/>
                            <a:gd name="connsiteX34" fmla="*/ 468630 w 2743200"/>
                            <a:gd name="connsiteY34" fmla="*/ 2416493 h 2752725"/>
                            <a:gd name="connsiteX35" fmla="*/ 606743 w 2743200"/>
                            <a:gd name="connsiteY35" fmla="*/ 2473643 h 2752725"/>
                            <a:gd name="connsiteX36" fmla="*/ 744855 w 2743200"/>
                            <a:gd name="connsiteY36" fmla="*/ 2416493 h 2752725"/>
                            <a:gd name="connsiteX37" fmla="*/ 816293 w 2743200"/>
                            <a:gd name="connsiteY37" fmla="*/ 2345055 h 2752725"/>
                            <a:gd name="connsiteX38" fmla="*/ 1087755 w 2743200"/>
                            <a:gd name="connsiteY38" fmla="*/ 2457450 h 2752725"/>
                            <a:gd name="connsiteX39" fmla="*/ 1087755 w 2743200"/>
                            <a:gd name="connsiteY39" fmla="*/ 2558415 h 2752725"/>
                            <a:gd name="connsiteX40" fmla="*/ 1283970 w 2743200"/>
                            <a:gd name="connsiteY40" fmla="*/ 2754630 h 2752725"/>
                            <a:gd name="connsiteX41" fmla="*/ 1468755 w 2743200"/>
                            <a:gd name="connsiteY41" fmla="*/ 2754630 h 2752725"/>
                            <a:gd name="connsiteX42" fmla="*/ 1664970 w 2743200"/>
                            <a:gd name="connsiteY42" fmla="*/ 2558415 h 2752725"/>
                            <a:gd name="connsiteX43" fmla="*/ 1664970 w 2743200"/>
                            <a:gd name="connsiteY43" fmla="*/ 2456498 h 2752725"/>
                            <a:gd name="connsiteX44" fmla="*/ 1936433 w 2743200"/>
                            <a:gd name="connsiteY44" fmla="*/ 2344103 h 2752725"/>
                            <a:gd name="connsiteX45" fmla="*/ 2007870 w 2743200"/>
                            <a:gd name="connsiteY45" fmla="*/ 2415540 h 2752725"/>
                            <a:gd name="connsiteX46" fmla="*/ 2145983 w 2743200"/>
                            <a:gd name="connsiteY46" fmla="*/ 2472690 h 2752725"/>
                            <a:gd name="connsiteX47" fmla="*/ 2284095 w 2743200"/>
                            <a:gd name="connsiteY47" fmla="*/ 2415540 h 2752725"/>
                            <a:gd name="connsiteX48" fmla="*/ 2414588 w 2743200"/>
                            <a:gd name="connsiteY48" fmla="*/ 2285048 h 2752725"/>
                            <a:gd name="connsiteX49" fmla="*/ 2414588 w 2743200"/>
                            <a:gd name="connsiteY49" fmla="*/ 2007870 h 2752725"/>
                            <a:gd name="connsiteX50" fmla="*/ 2343150 w 2743200"/>
                            <a:gd name="connsiteY50" fmla="*/ 1936433 h 2752725"/>
                            <a:gd name="connsiteX51" fmla="*/ 2455545 w 2743200"/>
                            <a:gd name="connsiteY51" fmla="*/ 1664970 h 2752725"/>
                            <a:gd name="connsiteX52" fmla="*/ 2555558 w 2743200"/>
                            <a:gd name="connsiteY52" fmla="*/ 1664970 h 2752725"/>
                            <a:gd name="connsiteX53" fmla="*/ 2555558 w 2743200"/>
                            <a:gd name="connsiteY53" fmla="*/ 1664970 h 2752725"/>
                            <a:gd name="connsiteX54" fmla="*/ 2302193 w 2743200"/>
                            <a:gd name="connsiteY54" fmla="*/ 1562100 h 2752725"/>
                            <a:gd name="connsiteX55" fmla="*/ 2161223 w 2743200"/>
                            <a:gd name="connsiteY55" fmla="*/ 1902143 h 2752725"/>
                            <a:gd name="connsiteX56" fmla="*/ 2171700 w 2743200"/>
                            <a:gd name="connsiteY56" fmla="*/ 2010728 h 2752725"/>
                            <a:gd name="connsiteX57" fmla="*/ 2291715 w 2743200"/>
                            <a:gd name="connsiteY57" fmla="*/ 2130743 h 2752725"/>
                            <a:gd name="connsiteX58" fmla="*/ 2291715 w 2743200"/>
                            <a:gd name="connsiteY58" fmla="*/ 2164080 h 2752725"/>
                            <a:gd name="connsiteX59" fmla="*/ 2161223 w 2743200"/>
                            <a:gd name="connsiteY59" fmla="*/ 2294573 h 2752725"/>
                            <a:gd name="connsiteX60" fmla="*/ 2145030 w 2743200"/>
                            <a:gd name="connsiteY60" fmla="*/ 2301240 h 2752725"/>
                            <a:gd name="connsiteX61" fmla="*/ 2128838 w 2743200"/>
                            <a:gd name="connsiteY61" fmla="*/ 2294573 h 2752725"/>
                            <a:gd name="connsiteX62" fmla="*/ 2008823 w 2743200"/>
                            <a:gd name="connsiteY62" fmla="*/ 2174558 h 2752725"/>
                            <a:gd name="connsiteX63" fmla="*/ 1900238 w 2743200"/>
                            <a:gd name="connsiteY63" fmla="*/ 2164080 h 2752725"/>
                            <a:gd name="connsiteX64" fmla="*/ 1560195 w 2743200"/>
                            <a:gd name="connsiteY64" fmla="*/ 2305050 h 2752725"/>
                            <a:gd name="connsiteX65" fmla="*/ 1490663 w 2743200"/>
                            <a:gd name="connsiteY65" fmla="*/ 2389823 h 2752725"/>
                            <a:gd name="connsiteX66" fmla="*/ 1490663 w 2743200"/>
                            <a:gd name="connsiteY66" fmla="*/ 2559368 h 2752725"/>
                            <a:gd name="connsiteX67" fmla="*/ 1467803 w 2743200"/>
                            <a:gd name="connsiteY67" fmla="*/ 2582228 h 2752725"/>
                            <a:gd name="connsiteX68" fmla="*/ 1283018 w 2743200"/>
                            <a:gd name="connsiteY68" fmla="*/ 2582228 h 2752725"/>
                            <a:gd name="connsiteX69" fmla="*/ 1260158 w 2743200"/>
                            <a:gd name="connsiteY69" fmla="*/ 2559368 h 2752725"/>
                            <a:gd name="connsiteX70" fmla="*/ 1260158 w 2743200"/>
                            <a:gd name="connsiteY70" fmla="*/ 2389823 h 2752725"/>
                            <a:gd name="connsiteX71" fmla="*/ 1190625 w 2743200"/>
                            <a:gd name="connsiteY71" fmla="*/ 2305050 h 2752725"/>
                            <a:gd name="connsiteX72" fmla="*/ 850583 w 2743200"/>
                            <a:gd name="connsiteY72" fmla="*/ 2164080 h 2752725"/>
                            <a:gd name="connsiteX73" fmla="*/ 802958 w 2743200"/>
                            <a:gd name="connsiteY73" fmla="*/ 2149793 h 2752725"/>
                            <a:gd name="connsiteX74" fmla="*/ 741997 w 2743200"/>
                            <a:gd name="connsiteY74" fmla="*/ 2175510 h 2752725"/>
                            <a:gd name="connsiteX75" fmla="*/ 621983 w 2743200"/>
                            <a:gd name="connsiteY75" fmla="*/ 2295525 h 2752725"/>
                            <a:gd name="connsiteX76" fmla="*/ 605790 w 2743200"/>
                            <a:gd name="connsiteY76" fmla="*/ 2302193 h 2752725"/>
                            <a:gd name="connsiteX77" fmla="*/ 589597 w 2743200"/>
                            <a:gd name="connsiteY77" fmla="*/ 2295525 h 2752725"/>
                            <a:gd name="connsiteX78" fmla="*/ 459105 w 2743200"/>
                            <a:gd name="connsiteY78" fmla="*/ 2165033 h 2752725"/>
                            <a:gd name="connsiteX79" fmla="*/ 459105 w 2743200"/>
                            <a:gd name="connsiteY79" fmla="*/ 2131695 h 2752725"/>
                            <a:gd name="connsiteX80" fmla="*/ 579120 w 2743200"/>
                            <a:gd name="connsiteY80" fmla="*/ 2011680 h 2752725"/>
                            <a:gd name="connsiteX81" fmla="*/ 589597 w 2743200"/>
                            <a:gd name="connsiteY81" fmla="*/ 1903095 h 2752725"/>
                            <a:gd name="connsiteX82" fmla="*/ 448628 w 2743200"/>
                            <a:gd name="connsiteY82" fmla="*/ 1563053 h 2752725"/>
                            <a:gd name="connsiteX83" fmla="*/ 363855 w 2743200"/>
                            <a:gd name="connsiteY83" fmla="*/ 1493520 h 2752725"/>
                            <a:gd name="connsiteX84" fmla="*/ 194310 w 2743200"/>
                            <a:gd name="connsiteY84" fmla="*/ 1493520 h 2752725"/>
                            <a:gd name="connsiteX85" fmla="*/ 171450 w 2743200"/>
                            <a:gd name="connsiteY85" fmla="*/ 1470660 h 2752725"/>
                            <a:gd name="connsiteX86" fmla="*/ 171450 w 2743200"/>
                            <a:gd name="connsiteY86" fmla="*/ 1284923 h 2752725"/>
                            <a:gd name="connsiteX87" fmla="*/ 194310 w 2743200"/>
                            <a:gd name="connsiteY87" fmla="*/ 1262063 h 2752725"/>
                            <a:gd name="connsiteX88" fmla="*/ 363855 w 2743200"/>
                            <a:gd name="connsiteY88" fmla="*/ 1262063 h 2752725"/>
                            <a:gd name="connsiteX89" fmla="*/ 448628 w 2743200"/>
                            <a:gd name="connsiteY89" fmla="*/ 1192530 h 2752725"/>
                            <a:gd name="connsiteX90" fmla="*/ 589597 w 2743200"/>
                            <a:gd name="connsiteY90" fmla="*/ 852488 h 2752725"/>
                            <a:gd name="connsiteX91" fmla="*/ 579120 w 2743200"/>
                            <a:gd name="connsiteY91" fmla="*/ 743903 h 2752725"/>
                            <a:gd name="connsiteX92" fmla="*/ 459105 w 2743200"/>
                            <a:gd name="connsiteY92" fmla="*/ 623888 h 2752725"/>
                            <a:gd name="connsiteX93" fmla="*/ 452438 w 2743200"/>
                            <a:gd name="connsiteY93" fmla="*/ 607695 h 2752725"/>
                            <a:gd name="connsiteX94" fmla="*/ 459105 w 2743200"/>
                            <a:gd name="connsiteY94" fmla="*/ 591503 h 2752725"/>
                            <a:gd name="connsiteX95" fmla="*/ 588645 w 2743200"/>
                            <a:gd name="connsiteY95" fmla="*/ 460058 h 2752725"/>
                            <a:gd name="connsiteX96" fmla="*/ 604838 w 2743200"/>
                            <a:gd name="connsiteY96" fmla="*/ 453390 h 2752725"/>
                            <a:gd name="connsiteX97" fmla="*/ 621030 w 2743200"/>
                            <a:gd name="connsiteY97" fmla="*/ 460058 h 2752725"/>
                            <a:gd name="connsiteX98" fmla="*/ 741045 w 2743200"/>
                            <a:gd name="connsiteY98" fmla="*/ 580073 h 2752725"/>
                            <a:gd name="connsiteX99" fmla="*/ 849630 w 2743200"/>
                            <a:gd name="connsiteY99" fmla="*/ 590550 h 2752725"/>
                            <a:gd name="connsiteX100" fmla="*/ 1189673 w 2743200"/>
                            <a:gd name="connsiteY100" fmla="*/ 449580 h 2752725"/>
                            <a:gd name="connsiteX101" fmla="*/ 1259205 w 2743200"/>
                            <a:gd name="connsiteY101" fmla="*/ 364808 h 2752725"/>
                            <a:gd name="connsiteX102" fmla="*/ 1259205 w 2743200"/>
                            <a:gd name="connsiteY102" fmla="*/ 196215 h 2752725"/>
                            <a:gd name="connsiteX103" fmla="*/ 1282065 w 2743200"/>
                            <a:gd name="connsiteY103" fmla="*/ 173355 h 2752725"/>
                            <a:gd name="connsiteX104" fmla="*/ 1466850 w 2743200"/>
                            <a:gd name="connsiteY104" fmla="*/ 173355 h 2752725"/>
                            <a:gd name="connsiteX105" fmla="*/ 1489710 w 2743200"/>
                            <a:gd name="connsiteY105" fmla="*/ 196215 h 2752725"/>
                            <a:gd name="connsiteX106" fmla="*/ 1489710 w 2743200"/>
                            <a:gd name="connsiteY106" fmla="*/ 365760 h 2752725"/>
                            <a:gd name="connsiteX107" fmla="*/ 1559243 w 2743200"/>
                            <a:gd name="connsiteY107" fmla="*/ 450533 h 2752725"/>
                            <a:gd name="connsiteX108" fmla="*/ 1899285 w 2743200"/>
                            <a:gd name="connsiteY108" fmla="*/ 591503 h 2752725"/>
                            <a:gd name="connsiteX109" fmla="*/ 2007870 w 2743200"/>
                            <a:gd name="connsiteY109" fmla="*/ 581025 h 2752725"/>
                            <a:gd name="connsiteX110" fmla="*/ 2127885 w 2743200"/>
                            <a:gd name="connsiteY110" fmla="*/ 461010 h 2752725"/>
                            <a:gd name="connsiteX111" fmla="*/ 2144078 w 2743200"/>
                            <a:gd name="connsiteY111" fmla="*/ 454343 h 2752725"/>
                            <a:gd name="connsiteX112" fmla="*/ 2160270 w 2743200"/>
                            <a:gd name="connsiteY112" fmla="*/ 461010 h 2752725"/>
                            <a:gd name="connsiteX113" fmla="*/ 2290763 w 2743200"/>
                            <a:gd name="connsiteY113" fmla="*/ 591503 h 2752725"/>
                            <a:gd name="connsiteX114" fmla="*/ 2290763 w 2743200"/>
                            <a:gd name="connsiteY114" fmla="*/ 624840 h 2752725"/>
                            <a:gd name="connsiteX115" fmla="*/ 2170748 w 2743200"/>
                            <a:gd name="connsiteY115" fmla="*/ 744855 h 2752725"/>
                            <a:gd name="connsiteX116" fmla="*/ 2160270 w 2743200"/>
                            <a:gd name="connsiteY116" fmla="*/ 853440 h 2752725"/>
                            <a:gd name="connsiteX117" fmla="*/ 2301240 w 2743200"/>
                            <a:gd name="connsiteY117" fmla="*/ 1193483 h 2752725"/>
                            <a:gd name="connsiteX118" fmla="*/ 2386013 w 2743200"/>
                            <a:gd name="connsiteY118" fmla="*/ 1263015 h 2752725"/>
                            <a:gd name="connsiteX119" fmla="*/ 2555558 w 2743200"/>
                            <a:gd name="connsiteY119" fmla="*/ 1263015 h 2752725"/>
                            <a:gd name="connsiteX120" fmla="*/ 2578418 w 2743200"/>
                            <a:gd name="connsiteY120" fmla="*/ 1285875 h 2752725"/>
                            <a:gd name="connsiteX121" fmla="*/ 2578418 w 2743200"/>
                            <a:gd name="connsiteY121" fmla="*/ 1470660 h 2752725"/>
                            <a:gd name="connsiteX122" fmla="*/ 2555558 w 2743200"/>
                            <a:gd name="connsiteY122" fmla="*/ 1493520 h 2752725"/>
                            <a:gd name="connsiteX123" fmla="*/ 2386013 w 2743200"/>
                            <a:gd name="connsiteY123" fmla="*/ 1493520 h 2752725"/>
                            <a:gd name="connsiteX124" fmla="*/ 2302193 w 2743200"/>
                            <a:gd name="connsiteY124" fmla="*/ 1562100 h 275272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  <a:cxn ang="0">
                              <a:pos x="connsiteX81" y="connsiteY81"/>
                            </a:cxn>
                            <a:cxn ang="0">
                              <a:pos x="connsiteX82" y="connsiteY82"/>
                            </a:cxn>
                            <a:cxn ang="0">
                              <a:pos x="connsiteX83" y="connsiteY83"/>
                            </a:cxn>
                            <a:cxn ang="0">
                              <a:pos x="connsiteX84" y="connsiteY84"/>
                            </a:cxn>
                            <a:cxn ang="0">
                              <a:pos x="connsiteX85" y="connsiteY85"/>
                            </a:cxn>
                            <a:cxn ang="0">
                              <a:pos x="connsiteX86" y="connsiteY86"/>
                            </a:cxn>
                            <a:cxn ang="0">
                              <a:pos x="connsiteX87" y="connsiteY87"/>
                            </a:cxn>
                            <a:cxn ang="0">
                              <a:pos x="connsiteX88" y="connsiteY88"/>
                            </a:cxn>
                            <a:cxn ang="0">
                              <a:pos x="connsiteX89" y="connsiteY89"/>
                            </a:cxn>
                            <a:cxn ang="0">
                              <a:pos x="connsiteX90" y="connsiteY90"/>
                            </a:cxn>
                            <a:cxn ang="0">
                              <a:pos x="connsiteX91" y="connsiteY91"/>
                            </a:cxn>
                            <a:cxn ang="0">
                              <a:pos x="connsiteX92" y="connsiteY92"/>
                            </a:cxn>
                            <a:cxn ang="0">
                              <a:pos x="connsiteX93" y="connsiteY93"/>
                            </a:cxn>
                            <a:cxn ang="0">
                              <a:pos x="connsiteX94" y="connsiteY94"/>
                            </a:cxn>
                            <a:cxn ang="0">
                              <a:pos x="connsiteX95" y="connsiteY95"/>
                            </a:cxn>
                            <a:cxn ang="0">
                              <a:pos x="connsiteX96" y="connsiteY96"/>
                            </a:cxn>
                            <a:cxn ang="0">
                              <a:pos x="connsiteX97" y="connsiteY97"/>
                            </a:cxn>
                            <a:cxn ang="0">
                              <a:pos x="connsiteX98" y="connsiteY98"/>
                            </a:cxn>
                            <a:cxn ang="0">
                              <a:pos x="connsiteX99" y="connsiteY99"/>
                            </a:cxn>
                            <a:cxn ang="0">
                              <a:pos x="connsiteX100" y="connsiteY100"/>
                            </a:cxn>
                            <a:cxn ang="0">
                              <a:pos x="connsiteX101" y="connsiteY101"/>
                            </a:cxn>
                            <a:cxn ang="0">
                              <a:pos x="connsiteX102" y="connsiteY102"/>
                            </a:cxn>
                            <a:cxn ang="0">
                              <a:pos x="connsiteX103" y="connsiteY103"/>
                            </a:cxn>
                            <a:cxn ang="0">
                              <a:pos x="connsiteX104" y="connsiteY104"/>
                            </a:cxn>
                            <a:cxn ang="0">
                              <a:pos x="connsiteX105" y="connsiteY105"/>
                            </a:cxn>
                            <a:cxn ang="0">
                              <a:pos x="connsiteX106" y="connsiteY106"/>
                            </a:cxn>
                            <a:cxn ang="0">
                              <a:pos x="connsiteX107" y="connsiteY107"/>
                            </a:cxn>
                            <a:cxn ang="0">
                              <a:pos x="connsiteX108" y="connsiteY108"/>
                            </a:cxn>
                            <a:cxn ang="0">
                              <a:pos x="connsiteX109" y="connsiteY109"/>
                            </a:cxn>
                            <a:cxn ang="0">
                              <a:pos x="connsiteX110" y="connsiteY110"/>
                            </a:cxn>
                            <a:cxn ang="0">
                              <a:pos x="connsiteX111" y="connsiteY111"/>
                            </a:cxn>
                            <a:cxn ang="0">
                              <a:pos x="connsiteX112" y="connsiteY112"/>
                            </a:cxn>
                            <a:cxn ang="0">
                              <a:pos x="connsiteX113" y="connsiteY113"/>
                            </a:cxn>
                            <a:cxn ang="0">
                              <a:pos x="connsiteX114" y="connsiteY114"/>
                            </a:cxn>
                            <a:cxn ang="0">
                              <a:pos x="connsiteX115" y="connsiteY115"/>
                            </a:cxn>
                            <a:cxn ang="0">
                              <a:pos x="connsiteX116" y="connsiteY116"/>
                            </a:cxn>
                            <a:cxn ang="0">
                              <a:pos x="connsiteX117" y="connsiteY117"/>
                            </a:cxn>
                            <a:cxn ang="0">
                              <a:pos x="connsiteX118" y="connsiteY118"/>
                            </a:cxn>
                            <a:cxn ang="0">
                              <a:pos x="connsiteX119" y="connsiteY119"/>
                            </a:cxn>
                            <a:cxn ang="0">
                              <a:pos x="connsiteX120" y="connsiteY120"/>
                            </a:cxn>
                            <a:cxn ang="0">
                              <a:pos x="connsiteX121" y="connsiteY121"/>
                            </a:cxn>
                            <a:cxn ang="0">
                              <a:pos x="connsiteX122" y="connsiteY122"/>
                            </a:cxn>
                            <a:cxn ang="0">
                              <a:pos x="connsiteX123" y="connsiteY123"/>
                            </a:cxn>
                            <a:cxn ang="0">
                              <a:pos x="connsiteX124" y="connsiteY124"/>
                            </a:cxn>
                          </a:cxnLst>
                          <a:rect l="l" t="t" r="r" b="b"/>
                          <a:pathLst>
                            <a:path w="2743200" h="2752725">
                              <a:moveTo>
                                <a:pt x="2555558" y="1664970"/>
                              </a:moveTo>
                              <a:cubicBezTo>
                                <a:pt x="2663190" y="1664970"/>
                                <a:pt x="2751773" y="1577340"/>
                                <a:pt x="2751773" y="1468755"/>
                              </a:cubicBezTo>
                              <a:lnTo>
                                <a:pt x="2751773" y="1284923"/>
                              </a:lnTo>
                              <a:cubicBezTo>
                                <a:pt x="2751773" y="1177290"/>
                                <a:pt x="2664143" y="1088708"/>
                                <a:pt x="2555558" y="1088708"/>
                              </a:cubicBezTo>
                              <a:lnTo>
                                <a:pt x="2455545" y="1088708"/>
                              </a:lnTo>
                              <a:cubicBezTo>
                                <a:pt x="2429828" y="993458"/>
                                <a:pt x="2392680" y="902018"/>
                                <a:pt x="2343150" y="817245"/>
                              </a:cubicBezTo>
                              <a:lnTo>
                                <a:pt x="2414588" y="745808"/>
                              </a:lnTo>
                              <a:cubicBezTo>
                                <a:pt x="2490788" y="669608"/>
                                <a:pt x="2490788" y="544830"/>
                                <a:pt x="2414588" y="468630"/>
                              </a:cubicBezTo>
                              <a:lnTo>
                                <a:pt x="2284095" y="338138"/>
                              </a:lnTo>
                              <a:cubicBezTo>
                                <a:pt x="2246948" y="300990"/>
                                <a:pt x="2197418" y="280988"/>
                                <a:pt x="2145983" y="280988"/>
                              </a:cubicBezTo>
                              <a:cubicBezTo>
                                <a:pt x="2093595" y="280988"/>
                                <a:pt x="2044065" y="300990"/>
                                <a:pt x="2007870" y="338138"/>
                              </a:cubicBezTo>
                              <a:lnTo>
                                <a:pt x="1936433" y="409575"/>
                              </a:lnTo>
                              <a:cubicBezTo>
                                <a:pt x="1850708" y="360045"/>
                                <a:pt x="1760220" y="321945"/>
                                <a:pt x="1664970" y="297180"/>
                              </a:cubicBezTo>
                              <a:lnTo>
                                <a:pt x="1664970" y="196215"/>
                              </a:lnTo>
                              <a:cubicBezTo>
                                <a:pt x="1664970" y="88583"/>
                                <a:pt x="1577340" y="0"/>
                                <a:pt x="1468755" y="0"/>
                              </a:cubicBezTo>
                              <a:lnTo>
                                <a:pt x="1283970" y="0"/>
                              </a:lnTo>
                              <a:cubicBezTo>
                                <a:pt x="1176338" y="0"/>
                                <a:pt x="1087755" y="87630"/>
                                <a:pt x="1087755" y="196215"/>
                              </a:cubicBezTo>
                              <a:lnTo>
                                <a:pt x="1087755" y="297180"/>
                              </a:lnTo>
                              <a:cubicBezTo>
                                <a:pt x="992505" y="322897"/>
                                <a:pt x="901065" y="360045"/>
                                <a:pt x="816293" y="409575"/>
                              </a:cubicBezTo>
                              <a:lnTo>
                                <a:pt x="744855" y="338138"/>
                              </a:lnTo>
                              <a:cubicBezTo>
                                <a:pt x="707708" y="300990"/>
                                <a:pt x="658178" y="280988"/>
                                <a:pt x="606743" y="280988"/>
                              </a:cubicBezTo>
                              <a:cubicBezTo>
                                <a:pt x="554355" y="280988"/>
                                <a:pt x="504825" y="300990"/>
                                <a:pt x="468630" y="338138"/>
                              </a:cubicBezTo>
                              <a:lnTo>
                                <a:pt x="338138" y="468630"/>
                              </a:lnTo>
                              <a:cubicBezTo>
                                <a:pt x="261938" y="544830"/>
                                <a:pt x="261938" y="669608"/>
                                <a:pt x="338138" y="745808"/>
                              </a:cubicBezTo>
                              <a:lnTo>
                                <a:pt x="409575" y="817245"/>
                              </a:lnTo>
                              <a:cubicBezTo>
                                <a:pt x="360045" y="902970"/>
                                <a:pt x="321945" y="993458"/>
                                <a:pt x="297180" y="1088708"/>
                              </a:cubicBezTo>
                              <a:lnTo>
                                <a:pt x="196215" y="1088708"/>
                              </a:lnTo>
                              <a:cubicBezTo>
                                <a:pt x="88583" y="1088708"/>
                                <a:pt x="0" y="1176338"/>
                                <a:pt x="0" y="1284923"/>
                              </a:cubicBezTo>
                              <a:lnTo>
                                <a:pt x="0" y="1469708"/>
                              </a:lnTo>
                              <a:cubicBezTo>
                                <a:pt x="0" y="1577340"/>
                                <a:pt x="87630" y="1665923"/>
                                <a:pt x="196215" y="1665923"/>
                              </a:cubicBezTo>
                              <a:lnTo>
                                <a:pt x="297180" y="1665923"/>
                              </a:lnTo>
                              <a:cubicBezTo>
                                <a:pt x="322898" y="1761173"/>
                                <a:pt x="360045" y="1852613"/>
                                <a:pt x="409575" y="1937385"/>
                              </a:cubicBezTo>
                              <a:lnTo>
                                <a:pt x="338138" y="2008823"/>
                              </a:lnTo>
                              <a:cubicBezTo>
                                <a:pt x="261938" y="2085023"/>
                                <a:pt x="261938" y="2209800"/>
                                <a:pt x="338138" y="2286000"/>
                              </a:cubicBezTo>
                              <a:lnTo>
                                <a:pt x="468630" y="2416493"/>
                              </a:lnTo>
                              <a:cubicBezTo>
                                <a:pt x="505778" y="2453640"/>
                                <a:pt x="555308" y="2473643"/>
                                <a:pt x="606743" y="2473643"/>
                              </a:cubicBezTo>
                              <a:cubicBezTo>
                                <a:pt x="659130" y="2473643"/>
                                <a:pt x="708660" y="2453640"/>
                                <a:pt x="744855" y="2416493"/>
                              </a:cubicBezTo>
                              <a:lnTo>
                                <a:pt x="816293" y="2345055"/>
                              </a:lnTo>
                              <a:cubicBezTo>
                                <a:pt x="902018" y="2394585"/>
                                <a:pt x="992505" y="2432685"/>
                                <a:pt x="1087755" y="2457450"/>
                              </a:cubicBezTo>
                              <a:lnTo>
                                <a:pt x="1087755" y="2558415"/>
                              </a:lnTo>
                              <a:cubicBezTo>
                                <a:pt x="1087755" y="2666048"/>
                                <a:pt x="1175385" y="2754630"/>
                                <a:pt x="1283970" y="2754630"/>
                              </a:cubicBezTo>
                              <a:lnTo>
                                <a:pt x="1468755" y="2754630"/>
                              </a:lnTo>
                              <a:cubicBezTo>
                                <a:pt x="1576388" y="2754630"/>
                                <a:pt x="1664970" y="2667000"/>
                                <a:pt x="1664970" y="2558415"/>
                              </a:cubicBezTo>
                              <a:lnTo>
                                <a:pt x="1664970" y="2456498"/>
                              </a:lnTo>
                              <a:cubicBezTo>
                                <a:pt x="1760220" y="2430780"/>
                                <a:pt x="1851660" y="2393633"/>
                                <a:pt x="1936433" y="2344103"/>
                              </a:cubicBezTo>
                              <a:lnTo>
                                <a:pt x="2007870" y="2415540"/>
                              </a:lnTo>
                              <a:cubicBezTo>
                                <a:pt x="2045018" y="2452688"/>
                                <a:pt x="2094548" y="2472690"/>
                                <a:pt x="2145983" y="2472690"/>
                              </a:cubicBezTo>
                              <a:cubicBezTo>
                                <a:pt x="2198370" y="2472690"/>
                                <a:pt x="2247900" y="2452688"/>
                                <a:pt x="2284095" y="2415540"/>
                              </a:cubicBezTo>
                              <a:lnTo>
                                <a:pt x="2414588" y="2285048"/>
                              </a:lnTo>
                              <a:cubicBezTo>
                                <a:pt x="2490788" y="2208848"/>
                                <a:pt x="2490788" y="2084070"/>
                                <a:pt x="2414588" y="2007870"/>
                              </a:cubicBezTo>
                              <a:lnTo>
                                <a:pt x="2343150" y="1936433"/>
                              </a:lnTo>
                              <a:cubicBezTo>
                                <a:pt x="2392680" y="1850708"/>
                                <a:pt x="2430780" y="1760220"/>
                                <a:pt x="2455545" y="1664970"/>
                              </a:cubicBezTo>
                              <a:lnTo>
                                <a:pt x="2555558" y="1664970"/>
                              </a:lnTo>
                              <a:lnTo>
                                <a:pt x="2555558" y="1664970"/>
                              </a:lnTo>
                              <a:close/>
                              <a:moveTo>
                                <a:pt x="2302193" y="1562100"/>
                              </a:moveTo>
                              <a:cubicBezTo>
                                <a:pt x="2278380" y="1684020"/>
                                <a:pt x="2230755" y="1798320"/>
                                <a:pt x="2161223" y="1902143"/>
                              </a:cubicBezTo>
                              <a:cubicBezTo>
                                <a:pt x="2138363" y="1936433"/>
                                <a:pt x="2143125" y="1982153"/>
                                <a:pt x="2171700" y="2010728"/>
                              </a:cubicBezTo>
                              <a:lnTo>
                                <a:pt x="2291715" y="2130743"/>
                              </a:lnTo>
                              <a:cubicBezTo>
                                <a:pt x="2301240" y="2140268"/>
                                <a:pt x="2301240" y="2154555"/>
                                <a:pt x="2291715" y="2164080"/>
                              </a:cubicBezTo>
                              <a:lnTo>
                                <a:pt x="2161223" y="2294573"/>
                              </a:lnTo>
                              <a:cubicBezTo>
                                <a:pt x="2155508" y="2300288"/>
                                <a:pt x="2148840" y="2301240"/>
                                <a:pt x="2145030" y="2301240"/>
                              </a:cubicBezTo>
                              <a:cubicBezTo>
                                <a:pt x="2140268" y="2301240"/>
                                <a:pt x="2134553" y="2300288"/>
                                <a:pt x="2128838" y="2294573"/>
                              </a:cubicBezTo>
                              <a:lnTo>
                                <a:pt x="2008823" y="2174558"/>
                              </a:lnTo>
                              <a:cubicBezTo>
                                <a:pt x="1979295" y="2145030"/>
                                <a:pt x="1933575" y="2141220"/>
                                <a:pt x="1900238" y="2164080"/>
                              </a:cubicBezTo>
                              <a:cubicBezTo>
                                <a:pt x="1796415" y="2233613"/>
                                <a:pt x="1682115" y="2280285"/>
                                <a:pt x="1560195" y="2305050"/>
                              </a:cubicBezTo>
                              <a:cubicBezTo>
                                <a:pt x="1520190" y="2312670"/>
                                <a:pt x="1490663" y="2348865"/>
                                <a:pt x="1490663" y="2389823"/>
                              </a:cubicBezTo>
                              <a:lnTo>
                                <a:pt x="1490663" y="2559368"/>
                              </a:lnTo>
                              <a:cubicBezTo>
                                <a:pt x="1490663" y="2571750"/>
                                <a:pt x="1480185" y="2582228"/>
                                <a:pt x="1467803" y="2582228"/>
                              </a:cubicBezTo>
                              <a:lnTo>
                                <a:pt x="1283018" y="2582228"/>
                              </a:lnTo>
                              <a:cubicBezTo>
                                <a:pt x="1270635" y="2582228"/>
                                <a:pt x="1260158" y="2571750"/>
                                <a:pt x="1260158" y="2559368"/>
                              </a:cubicBezTo>
                              <a:lnTo>
                                <a:pt x="1260158" y="2389823"/>
                              </a:lnTo>
                              <a:cubicBezTo>
                                <a:pt x="1260158" y="2348865"/>
                                <a:pt x="1230630" y="2313623"/>
                                <a:pt x="1190625" y="2305050"/>
                              </a:cubicBezTo>
                              <a:cubicBezTo>
                                <a:pt x="1068705" y="2281238"/>
                                <a:pt x="954405" y="2233613"/>
                                <a:pt x="850583" y="2164080"/>
                              </a:cubicBezTo>
                              <a:cubicBezTo>
                                <a:pt x="836295" y="2154555"/>
                                <a:pt x="819150" y="2149793"/>
                                <a:pt x="802958" y="2149793"/>
                              </a:cubicBezTo>
                              <a:cubicBezTo>
                                <a:pt x="781050" y="2149793"/>
                                <a:pt x="758190" y="2158365"/>
                                <a:pt x="741997" y="2175510"/>
                              </a:cubicBezTo>
                              <a:lnTo>
                                <a:pt x="621983" y="2295525"/>
                              </a:lnTo>
                              <a:cubicBezTo>
                                <a:pt x="616268" y="2301240"/>
                                <a:pt x="609600" y="2302193"/>
                                <a:pt x="605790" y="2302193"/>
                              </a:cubicBezTo>
                              <a:cubicBezTo>
                                <a:pt x="601028" y="2302193"/>
                                <a:pt x="595313" y="2301240"/>
                                <a:pt x="589597" y="2295525"/>
                              </a:cubicBezTo>
                              <a:lnTo>
                                <a:pt x="459105" y="2165033"/>
                              </a:lnTo>
                              <a:cubicBezTo>
                                <a:pt x="449580" y="2155508"/>
                                <a:pt x="449580" y="2141220"/>
                                <a:pt x="459105" y="2131695"/>
                              </a:cubicBezTo>
                              <a:lnTo>
                                <a:pt x="579120" y="2011680"/>
                              </a:lnTo>
                              <a:cubicBezTo>
                                <a:pt x="608647" y="1982153"/>
                                <a:pt x="612458" y="1936433"/>
                                <a:pt x="589597" y="1903095"/>
                              </a:cubicBezTo>
                              <a:cubicBezTo>
                                <a:pt x="520065" y="1799273"/>
                                <a:pt x="473393" y="1684973"/>
                                <a:pt x="448628" y="1563053"/>
                              </a:cubicBezTo>
                              <a:cubicBezTo>
                                <a:pt x="441008" y="1523048"/>
                                <a:pt x="404813" y="1493520"/>
                                <a:pt x="363855" y="1493520"/>
                              </a:cubicBezTo>
                              <a:lnTo>
                                <a:pt x="194310" y="1493520"/>
                              </a:lnTo>
                              <a:cubicBezTo>
                                <a:pt x="181928" y="1493520"/>
                                <a:pt x="171450" y="1483043"/>
                                <a:pt x="171450" y="1470660"/>
                              </a:cubicBezTo>
                              <a:lnTo>
                                <a:pt x="171450" y="1284923"/>
                              </a:lnTo>
                              <a:cubicBezTo>
                                <a:pt x="171450" y="1272540"/>
                                <a:pt x="181928" y="1262063"/>
                                <a:pt x="194310" y="1262063"/>
                              </a:cubicBezTo>
                              <a:lnTo>
                                <a:pt x="363855" y="1262063"/>
                              </a:lnTo>
                              <a:cubicBezTo>
                                <a:pt x="404813" y="1262063"/>
                                <a:pt x="440055" y="1232535"/>
                                <a:pt x="448628" y="1192530"/>
                              </a:cubicBezTo>
                              <a:cubicBezTo>
                                <a:pt x="472440" y="1070610"/>
                                <a:pt x="520065" y="956310"/>
                                <a:pt x="589597" y="852488"/>
                              </a:cubicBezTo>
                              <a:cubicBezTo>
                                <a:pt x="612458" y="818198"/>
                                <a:pt x="607695" y="772478"/>
                                <a:pt x="579120" y="743903"/>
                              </a:cubicBezTo>
                              <a:lnTo>
                                <a:pt x="459105" y="623888"/>
                              </a:lnTo>
                              <a:cubicBezTo>
                                <a:pt x="453390" y="618173"/>
                                <a:pt x="452438" y="611505"/>
                                <a:pt x="452438" y="607695"/>
                              </a:cubicBezTo>
                              <a:cubicBezTo>
                                <a:pt x="452438" y="602933"/>
                                <a:pt x="453390" y="597218"/>
                                <a:pt x="459105" y="591503"/>
                              </a:cubicBezTo>
                              <a:lnTo>
                                <a:pt x="588645" y="460058"/>
                              </a:lnTo>
                              <a:cubicBezTo>
                                <a:pt x="594360" y="454343"/>
                                <a:pt x="601028" y="453390"/>
                                <a:pt x="604838" y="453390"/>
                              </a:cubicBezTo>
                              <a:cubicBezTo>
                                <a:pt x="609600" y="453390"/>
                                <a:pt x="615315" y="454343"/>
                                <a:pt x="621030" y="460058"/>
                              </a:cubicBezTo>
                              <a:lnTo>
                                <a:pt x="741045" y="580073"/>
                              </a:lnTo>
                              <a:cubicBezTo>
                                <a:pt x="770572" y="609600"/>
                                <a:pt x="816293" y="613410"/>
                                <a:pt x="849630" y="590550"/>
                              </a:cubicBezTo>
                              <a:cubicBezTo>
                                <a:pt x="953453" y="521018"/>
                                <a:pt x="1067753" y="474345"/>
                                <a:pt x="1189673" y="449580"/>
                              </a:cubicBezTo>
                              <a:cubicBezTo>
                                <a:pt x="1229678" y="441960"/>
                                <a:pt x="1259205" y="405765"/>
                                <a:pt x="1259205" y="364808"/>
                              </a:cubicBezTo>
                              <a:lnTo>
                                <a:pt x="1259205" y="196215"/>
                              </a:lnTo>
                              <a:cubicBezTo>
                                <a:pt x="1259205" y="183833"/>
                                <a:pt x="1269683" y="173355"/>
                                <a:pt x="1282065" y="173355"/>
                              </a:cubicBezTo>
                              <a:lnTo>
                                <a:pt x="1466850" y="173355"/>
                              </a:lnTo>
                              <a:cubicBezTo>
                                <a:pt x="1479233" y="173355"/>
                                <a:pt x="1489710" y="183833"/>
                                <a:pt x="1489710" y="196215"/>
                              </a:cubicBezTo>
                              <a:lnTo>
                                <a:pt x="1489710" y="365760"/>
                              </a:lnTo>
                              <a:cubicBezTo>
                                <a:pt x="1489710" y="406718"/>
                                <a:pt x="1519238" y="441960"/>
                                <a:pt x="1559243" y="450533"/>
                              </a:cubicBezTo>
                              <a:cubicBezTo>
                                <a:pt x="1681163" y="474345"/>
                                <a:pt x="1795463" y="521970"/>
                                <a:pt x="1899285" y="591503"/>
                              </a:cubicBezTo>
                              <a:cubicBezTo>
                                <a:pt x="1933575" y="614363"/>
                                <a:pt x="1979295" y="609600"/>
                                <a:pt x="2007870" y="581025"/>
                              </a:cubicBezTo>
                              <a:lnTo>
                                <a:pt x="2127885" y="461010"/>
                              </a:lnTo>
                              <a:cubicBezTo>
                                <a:pt x="2133600" y="455295"/>
                                <a:pt x="2140268" y="454343"/>
                                <a:pt x="2144078" y="454343"/>
                              </a:cubicBezTo>
                              <a:cubicBezTo>
                                <a:pt x="2148840" y="454343"/>
                                <a:pt x="2154555" y="455295"/>
                                <a:pt x="2160270" y="461010"/>
                              </a:cubicBezTo>
                              <a:lnTo>
                                <a:pt x="2290763" y="591503"/>
                              </a:lnTo>
                              <a:cubicBezTo>
                                <a:pt x="2300288" y="601028"/>
                                <a:pt x="2300288" y="615315"/>
                                <a:pt x="2290763" y="624840"/>
                              </a:cubicBezTo>
                              <a:lnTo>
                                <a:pt x="2170748" y="744855"/>
                              </a:lnTo>
                              <a:cubicBezTo>
                                <a:pt x="2141220" y="774383"/>
                                <a:pt x="2137410" y="820103"/>
                                <a:pt x="2160270" y="853440"/>
                              </a:cubicBezTo>
                              <a:cubicBezTo>
                                <a:pt x="2229803" y="957263"/>
                                <a:pt x="2276475" y="1071563"/>
                                <a:pt x="2301240" y="1193483"/>
                              </a:cubicBezTo>
                              <a:cubicBezTo>
                                <a:pt x="2308860" y="1233488"/>
                                <a:pt x="2345055" y="1263015"/>
                                <a:pt x="2386013" y="1263015"/>
                              </a:cubicBezTo>
                              <a:lnTo>
                                <a:pt x="2555558" y="1263015"/>
                              </a:lnTo>
                              <a:cubicBezTo>
                                <a:pt x="2567940" y="1263015"/>
                                <a:pt x="2578418" y="1273493"/>
                                <a:pt x="2578418" y="1285875"/>
                              </a:cubicBezTo>
                              <a:lnTo>
                                <a:pt x="2578418" y="1470660"/>
                              </a:lnTo>
                              <a:cubicBezTo>
                                <a:pt x="2578418" y="1483043"/>
                                <a:pt x="2567940" y="1493520"/>
                                <a:pt x="2555558" y="1493520"/>
                              </a:cubicBezTo>
                              <a:lnTo>
                                <a:pt x="2386013" y="1493520"/>
                              </a:lnTo>
                              <a:cubicBezTo>
                                <a:pt x="2345055" y="1492568"/>
                                <a:pt x="2309813" y="1521143"/>
                                <a:pt x="2302193" y="1562100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IN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36" name="Freeform: Shape 335">
                          <a:extLst>
                            <a:ext uri="{FF2B5EF4-FFF2-40B4-BE49-F238E27FC236}">
                              <a16:creationId xmlns:a16="http://schemas.microsoft.com/office/drawing/2014/main" id="{D3CD97CF-8F41-4165-A2E9-328EDF03235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501527" y="1938699"/>
                          <a:ext cx="1104900" cy="1104900"/>
                        </a:xfrm>
                        <a:custGeom>
                          <a:avLst/>
                          <a:gdLst>
                            <a:gd name="connsiteX0" fmla="*/ 553402 w 1104900"/>
                            <a:gd name="connsiteY0" fmla="*/ 0 h 1104900"/>
                            <a:gd name="connsiteX1" fmla="*/ 0 w 1104900"/>
                            <a:gd name="connsiteY1" fmla="*/ 553403 h 1104900"/>
                            <a:gd name="connsiteX2" fmla="*/ 553402 w 1104900"/>
                            <a:gd name="connsiteY2" fmla="*/ 1106805 h 1104900"/>
                            <a:gd name="connsiteX3" fmla="*/ 1106805 w 1104900"/>
                            <a:gd name="connsiteY3" fmla="*/ 553403 h 1104900"/>
                            <a:gd name="connsiteX4" fmla="*/ 553402 w 1104900"/>
                            <a:gd name="connsiteY4" fmla="*/ 0 h 1104900"/>
                            <a:gd name="connsiteX5" fmla="*/ 553402 w 1104900"/>
                            <a:gd name="connsiteY5" fmla="*/ 934403 h 1104900"/>
                            <a:gd name="connsiteX6" fmla="*/ 172402 w 1104900"/>
                            <a:gd name="connsiteY6" fmla="*/ 553403 h 1104900"/>
                            <a:gd name="connsiteX7" fmla="*/ 553402 w 1104900"/>
                            <a:gd name="connsiteY7" fmla="*/ 172402 h 1104900"/>
                            <a:gd name="connsiteX8" fmla="*/ 934402 w 1104900"/>
                            <a:gd name="connsiteY8" fmla="*/ 553403 h 1104900"/>
                            <a:gd name="connsiteX9" fmla="*/ 553402 w 1104900"/>
                            <a:gd name="connsiteY9" fmla="*/ 934403 h 11049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1104900" h="1104900">
                              <a:moveTo>
                                <a:pt x="553402" y="0"/>
                              </a:moveTo>
                              <a:cubicBezTo>
                                <a:pt x="247650" y="0"/>
                                <a:pt x="0" y="248602"/>
                                <a:pt x="0" y="553403"/>
                              </a:cubicBezTo>
                              <a:cubicBezTo>
                                <a:pt x="0" y="859155"/>
                                <a:pt x="248602" y="1106805"/>
                                <a:pt x="553402" y="1106805"/>
                              </a:cubicBezTo>
                              <a:cubicBezTo>
                                <a:pt x="859155" y="1106805"/>
                                <a:pt x="1106805" y="858203"/>
                                <a:pt x="1106805" y="553403"/>
                              </a:cubicBezTo>
                              <a:cubicBezTo>
                                <a:pt x="1106805" y="248602"/>
                                <a:pt x="858202" y="0"/>
                                <a:pt x="553402" y="0"/>
                              </a:cubicBezTo>
                              <a:close/>
                              <a:moveTo>
                                <a:pt x="553402" y="934403"/>
                              </a:moveTo>
                              <a:cubicBezTo>
                                <a:pt x="342900" y="934403"/>
                                <a:pt x="172402" y="763905"/>
                                <a:pt x="172402" y="553403"/>
                              </a:cubicBezTo>
                              <a:cubicBezTo>
                                <a:pt x="172402" y="342900"/>
                                <a:pt x="342900" y="172402"/>
                                <a:pt x="553402" y="172402"/>
                              </a:cubicBezTo>
                              <a:cubicBezTo>
                                <a:pt x="763905" y="172402"/>
                                <a:pt x="934402" y="342900"/>
                                <a:pt x="934402" y="553403"/>
                              </a:cubicBezTo>
                              <a:cubicBezTo>
                                <a:pt x="934402" y="763905"/>
                                <a:pt x="762952" y="934403"/>
                                <a:pt x="553402" y="934403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IN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319" name="Group 318">
                        <a:extLst>
                          <a:ext uri="{FF2B5EF4-FFF2-40B4-BE49-F238E27FC236}">
                            <a16:creationId xmlns:a16="http://schemas.microsoft.com/office/drawing/2014/main" id="{1605B86E-5BAF-4DDE-85C2-44A18871E8B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60772" y="5581154"/>
                        <a:ext cx="256703" cy="188646"/>
                        <a:chOff x="5124429" y="4058431"/>
                        <a:chExt cx="853555" cy="627259"/>
                      </a:xfrm>
                    </p:grpSpPr>
                    <p:sp>
                      <p:nvSpPr>
                        <p:cNvPr id="323" name="Freeform: Shape 322">
                          <a:extLst>
                            <a:ext uri="{FF2B5EF4-FFF2-40B4-BE49-F238E27FC236}">
                              <a16:creationId xmlns:a16="http://schemas.microsoft.com/office/drawing/2014/main" id="{D921484D-EC57-4677-AB5D-3E3792B9658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738789" y="4121482"/>
                          <a:ext cx="204608" cy="256510"/>
                        </a:xfrm>
                        <a:custGeom>
                          <a:avLst/>
                          <a:gdLst>
                            <a:gd name="connsiteX0" fmla="*/ 221475 w 442953"/>
                            <a:gd name="connsiteY0" fmla="*/ 555315 h 555315"/>
                            <a:gd name="connsiteX1" fmla="*/ 442953 w 442953"/>
                            <a:gd name="connsiteY1" fmla="*/ 333836 h 555315"/>
                            <a:gd name="connsiteX2" fmla="*/ 442953 w 442953"/>
                            <a:gd name="connsiteY2" fmla="*/ 251387 h 555315"/>
                            <a:gd name="connsiteX3" fmla="*/ 442953 w 442953"/>
                            <a:gd name="connsiteY3" fmla="*/ 207306 h 555315"/>
                            <a:gd name="connsiteX4" fmla="*/ 440561 w 442953"/>
                            <a:gd name="connsiteY4" fmla="*/ 175777 h 555315"/>
                            <a:gd name="connsiteX5" fmla="*/ 235655 w 442953"/>
                            <a:gd name="connsiteY5" fmla="*/ 0 h 555315"/>
                            <a:gd name="connsiteX6" fmla="*/ 207299 w 442953"/>
                            <a:gd name="connsiteY6" fmla="*/ 0 h 555315"/>
                            <a:gd name="connsiteX7" fmla="*/ 2393 w 442953"/>
                            <a:gd name="connsiteY7" fmla="*/ 175777 h 555315"/>
                            <a:gd name="connsiteX8" fmla="*/ 0 w 442953"/>
                            <a:gd name="connsiteY8" fmla="*/ 207306 h 555315"/>
                            <a:gd name="connsiteX9" fmla="*/ 0 w 442953"/>
                            <a:gd name="connsiteY9" fmla="*/ 241776 h 555315"/>
                            <a:gd name="connsiteX10" fmla="*/ 0 w 442953"/>
                            <a:gd name="connsiteY10" fmla="*/ 333836 h 555315"/>
                            <a:gd name="connsiteX11" fmla="*/ 221475 w 442953"/>
                            <a:gd name="connsiteY11" fmla="*/ 555315 h 555315"/>
                            <a:gd name="connsiteX12" fmla="*/ 207295 w 442953"/>
                            <a:gd name="connsiteY12" fmla="*/ 54140 h 555315"/>
                            <a:gd name="connsiteX13" fmla="*/ 235651 w 442953"/>
                            <a:gd name="connsiteY13" fmla="*/ 54140 h 555315"/>
                            <a:gd name="connsiteX14" fmla="*/ 388814 w 442953"/>
                            <a:gd name="connsiteY14" fmla="*/ 207302 h 555315"/>
                            <a:gd name="connsiteX15" fmla="*/ 388814 w 442953"/>
                            <a:gd name="connsiteY15" fmla="*/ 213795 h 555315"/>
                            <a:gd name="connsiteX16" fmla="*/ 321187 w 442953"/>
                            <a:gd name="connsiteY16" fmla="*/ 159182 h 555315"/>
                            <a:gd name="connsiteX17" fmla="*/ 299402 w 442953"/>
                            <a:gd name="connsiteY17" fmla="*/ 140761 h 555315"/>
                            <a:gd name="connsiteX18" fmla="*/ 273218 w 442953"/>
                            <a:gd name="connsiteY18" fmla="*/ 152083 h 555315"/>
                            <a:gd name="connsiteX19" fmla="*/ 54129 w 442953"/>
                            <a:gd name="connsiteY19" fmla="*/ 220187 h 555315"/>
                            <a:gd name="connsiteX20" fmla="*/ 54129 w 442953"/>
                            <a:gd name="connsiteY20" fmla="*/ 207302 h 555315"/>
                            <a:gd name="connsiteX21" fmla="*/ 207295 w 442953"/>
                            <a:gd name="connsiteY21" fmla="*/ 54140 h 555315"/>
                            <a:gd name="connsiteX22" fmla="*/ 54133 w 442953"/>
                            <a:gd name="connsiteY22" fmla="*/ 274702 h 555315"/>
                            <a:gd name="connsiteX23" fmla="*/ 290228 w 442953"/>
                            <a:gd name="connsiteY23" fmla="*/ 211727 h 555315"/>
                            <a:gd name="connsiteX24" fmla="*/ 388817 w 442953"/>
                            <a:gd name="connsiteY24" fmla="*/ 271454 h 555315"/>
                            <a:gd name="connsiteX25" fmla="*/ 388817 w 442953"/>
                            <a:gd name="connsiteY25" fmla="*/ 333836 h 555315"/>
                            <a:gd name="connsiteX26" fmla="*/ 221475 w 442953"/>
                            <a:gd name="connsiteY26" fmla="*/ 501179 h 555315"/>
                            <a:gd name="connsiteX27" fmla="*/ 54133 w 442953"/>
                            <a:gd name="connsiteY27" fmla="*/ 333836 h 555315"/>
                            <a:gd name="connsiteX28" fmla="*/ 54133 w 442953"/>
                            <a:gd name="connsiteY28" fmla="*/ 274702 h 5553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</a:cxnLst>
                          <a:rect l="l" t="t" r="r" b="b"/>
                          <a:pathLst>
                            <a:path w="442953" h="555315">
                              <a:moveTo>
                                <a:pt x="221475" y="555315"/>
                              </a:moveTo>
                              <a:cubicBezTo>
                                <a:pt x="343599" y="555315"/>
                                <a:pt x="442953" y="455961"/>
                                <a:pt x="442953" y="333836"/>
                              </a:cubicBezTo>
                              <a:lnTo>
                                <a:pt x="442953" y="251387"/>
                              </a:lnTo>
                              <a:lnTo>
                                <a:pt x="442953" y="207306"/>
                              </a:lnTo>
                              <a:cubicBezTo>
                                <a:pt x="442953" y="196590"/>
                                <a:pt x="442134" y="186059"/>
                                <a:pt x="440561" y="175777"/>
                              </a:cubicBezTo>
                              <a:cubicBezTo>
                                <a:pt x="425330" y="76379"/>
                                <a:pt x="339243" y="0"/>
                                <a:pt x="235655" y="0"/>
                              </a:cubicBezTo>
                              <a:lnTo>
                                <a:pt x="207299" y="0"/>
                              </a:lnTo>
                              <a:cubicBezTo>
                                <a:pt x="103707" y="0"/>
                                <a:pt x="17623" y="76379"/>
                                <a:pt x="2393" y="175777"/>
                              </a:cubicBezTo>
                              <a:cubicBezTo>
                                <a:pt x="816" y="186059"/>
                                <a:pt x="0" y="196587"/>
                                <a:pt x="0" y="207306"/>
                              </a:cubicBezTo>
                              <a:lnTo>
                                <a:pt x="0" y="241776"/>
                              </a:lnTo>
                              <a:lnTo>
                                <a:pt x="0" y="333836"/>
                              </a:lnTo>
                              <a:cubicBezTo>
                                <a:pt x="-4" y="455957"/>
                                <a:pt x="99351" y="555315"/>
                                <a:pt x="221475" y="555315"/>
                              </a:cubicBezTo>
                              <a:close/>
                              <a:moveTo>
                                <a:pt x="207295" y="54140"/>
                              </a:moveTo>
                              <a:lnTo>
                                <a:pt x="235651" y="54140"/>
                              </a:lnTo>
                              <a:cubicBezTo>
                                <a:pt x="320104" y="54140"/>
                                <a:pt x="388814" y="122850"/>
                                <a:pt x="388814" y="207302"/>
                              </a:cubicBezTo>
                              <a:lnTo>
                                <a:pt x="388814" y="213795"/>
                              </a:lnTo>
                              <a:cubicBezTo>
                                <a:pt x="352965" y="199091"/>
                                <a:pt x="327643" y="179083"/>
                                <a:pt x="321187" y="159182"/>
                              </a:cubicBezTo>
                              <a:cubicBezTo>
                                <a:pt x="318011" y="149405"/>
                                <a:pt x="309573" y="142266"/>
                                <a:pt x="299402" y="140761"/>
                              </a:cubicBezTo>
                              <a:cubicBezTo>
                                <a:pt x="289236" y="139260"/>
                                <a:pt x="279087" y="143645"/>
                                <a:pt x="273218" y="152083"/>
                              </a:cubicBezTo>
                              <a:cubicBezTo>
                                <a:pt x="243332" y="195060"/>
                                <a:pt x="133655" y="233143"/>
                                <a:pt x="54129" y="220187"/>
                              </a:cubicBezTo>
                              <a:lnTo>
                                <a:pt x="54129" y="207302"/>
                              </a:lnTo>
                              <a:cubicBezTo>
                                <a:pt x="54133" y="122850"/>
                                <a:pt x="122842" y="54140"/>
                                <a:pt x="207295" y="54140"/>
                              </a:cubicBezTo>
                              <a:close/>
                              <a:moveTo>
                                <a:pt x="54133" y="274702"/>
                              </a:moveTo>
                              <a:cubicBezTo>
                                <a:pt x="133590" y="284194"/>
                                <a:pt x="234183" y="256995"/>
                                <a:pt x="290228" y="211727"/>
                              </a:cubicBezTo>
                              <a:cubicBezTo>
                                <a:pt x="316805" y="242790"/>
                                <a:pt x="358876" y="261409"/>
                                <a:pt x="388817" y="271454"/>
                              </a:cubicBezTo>
                              <a:lnTo>
                                <a:pt x="388817" y="333836"/>
                              </a:lnTo>
                              <a:cubicBezTo>
                                <a:pt x="388817" y="426110"/>
                                <a:pt x="313748" y="501179"/>
                                <a:pt x="221475" y="501179"/>
                              </a:cubicBezTo>
                              <a:cubicBezTo>
                                <a:pt x="129202" y="501179"/>
                                <a:pt x="54133" y="426110"/>
                                <a:pt x="54133" y="333836"/>
                              </a:cubicBezTo>
                              <a:lnTo>
                                <a:pt x="54133" y="274702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24" name="Freeform: Shape 323">
                          <a:extLst>
                            <a:ext uri="{FF2B5EF4-FFF2-40B4-BE49-F238E27FC236}">
                              <a16:creationId xmlns:a16="http://schemas.microsoft.com/office/drawing/2014/main" id="{0D9DB25A-D5FD-49ED-92DA-DA2C13DEFA8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724952" y="4396937"/>
                          <a:ext cx="253032" cy="206439"/>
                        </a:xfrm>
                        <a:custGeom>
                          <a:avLst/>
                          <a:gdLst>
                            <a:gd name="connsiteX0" fmla="*/ 80475 w 253032"/>
                            <a:gd name="connsiteY0" fmla="*/ 0 h 206439"/>
                            <a:gd name="connsiteX1" fmla="*/ 104766 w 253032"/>
                            <a:gd name="connsiteY1" fmla="*/ 0 h 206439"/>
                            <a:gd name="connsiteX2" fmla="*/ 127514 w 253032"/>
                            <a:gd name="connsiteY2" fmla="*/ 0 h 206439"/>
                            <a:gd name="connsiteX3" fmla="*/ 151805 w 253032"/>
                            <a:gd name="connsiteY3" fmla="*/ 0 h 206439"/>
                            <a:gd name="connsiteX4" fmla="*/ 253032 w 253032"/>
                            <a:gd name="connsiteY4" fmla="*/ 101228 h 206439"/>
                            <a:gd name="connsiteX5" fmla="*/ 253032 w 253032"/>
                            <a:gd name="connsiteY5" fmla="*/ 187016 h 206439"/>
                            <a:gd name="connsiteX6" fmla="*/ 233608 w 253032"/>
                            <a:gd name="connsiteY6" fmla="*/ 206439 h 206439"/>
                            <a:gd name="connsiteX7" fmla="*/ 50529 w 253032"/>
                            <a:gd name="connsiteY7" fmla="*/ 206439 h 206439"/>
                            <a:gd name="connsiteX8" fmla="*/ 38025 w 253032"/>
                            <a:gd name="connsiteY8" fmla="*/ 193936 h 206439"/>
                            <a:gd name="connsiteX9" fmla="*/ 50529 w 253032"/>
                            <a:gd name="connsiteY9" fmla="*/ 181433 h 206439"/>
                            <a:gd name="connsiteX10" fmla="*/ 228027 w 253032"/>
                            <a:gd name="connsiteY10" fmla="*/ 181433 h 206439"/>
                            <a:gd name="connsiteX11" fmla="*/ 228027 w 253032"/>
                            <a:gd name="connsiteY11" fmla="*/ 101228 h 206439"/>
                            <a:gd name="connsiteX12" fmla="*/ 151805 w 253032"/>
                            <a:gd name="connsiteY12" fmla="*/ 25007 h 206439"/>
                            <a:gd name="connsiteX13" fmla="*/ 143321 w 253032"/>
                            <a:gd name="connsiteY13" fmla="*/ 25007 h 206439"/>
                            <a:gd name="connsiteX14" fmla="*/ 162473 w 253032"/>
                            <a:gd name="connsiteY14" fmla="*/ 105906 h 206439"/>
                            <a:gd name="connsiteX15" fmla="*/ 159371 w 253032"/>
                            <a:gd name="connsiteY15" fmla="*/ 117399 h 206439"/>
                            <a:gd name="connsiteX16" fmla="*/ 125203 w 253032"/>
                            <a:gd name="connsiteY16" fmla="*/ 153356 h 206439"/>
                            <a:gd name="connsiteX17" fmla="*/ 116139 w 253032"/>
                            <a:gd name="connsiteY17" fmla="*/ 157246 h 206439"/>
                            <a:gd name="connsiteX18" fmla="*/ 107075 w 253032"/>
                            <a:gd name="connsiteY18" fmla="*/ 153356 h 206439"/>
                            <a:gd name="connsiteX19" fmla="*/ 72908 w 253032"/>
                            <a:gd name="connsiteY19" fmla="*/ 117399 h 206439"/>
                            <a:gd name="connsiteX20" fmla="*/ 69805 w 253032"/>
                            <a:gd name="connsiteY20" fmla="*/ 105906 h 206439"/>
                            <a:gd name="connsiteX21" fmla="*/ 88957 w 253032"/>
                            <a:gd name="connsiteY21" fmla="*/ 25007 h 206439"/>
                            <a:gd name="connsiteX22" fmla="*/ 80473 w 253032"/>
                            <a:gd name="connsiteY22" fmla="*/ 25007 h 206439"/>
                            <a:gd name="connsiteX23" fmla="*/ 22078 w 253032"/>
                            <a:gd name="connsiteY23" fmla="*/ 52239 h 206439"/>
                            <a:gd name="connsiteX24" fmla="*/ 4461 w 253032"/>
                            <a:gd name="connsiteY24" fmla="*/ 53771 h 206439"/>
                            <a:gd name="connsiteX25" fmla="*/ 2929 w 253032"/>
                            <a:gd name="connsiteY25" fmla="*/ 36155 h 206439"/>
                            <a:gd name="connsiteX26" fmla="*/ 80475 w 253032"/>
                            <a:gd name="connsiteY26" fmla="*/ 0 h 206439"/>
                            <a:gd name="connsiteX27" fmla="*/ 114654 w 253032"/>
                            <a:gd name="connsiteY27" fmla="*/ 25007 h 206439"/>
                            <a:gd name="connsiteX28" fmla="*/ 95697 w 253032"/>
                            <a:gd name="connsiteY28" fmla="*/ 105081 h 206439"/>
                            <a:gd name="connsiteX29" fmla="*/ 116139 w 253032"/>
                            <a:gd name="connsiteY29" fmla="*/ 126592 h 206439"/>
                            <a:gd name="connsiteX30" fmla="*/ 136581 w 253032"/>
                            <a:gd name="connsiteY30" fmla="*/ 105081 h 206439"/>
                            <a:gd name="connsiteX31" fmla="*/ 117623 w 253032"/>
                            <a:gd name="connsiteY31" fmla="*/ 25007 h 206439"/>
                            <a:gd name="connsiteX32" fmla="*/ 114654 w 253032"/>
                            <a:gd name="connsiteY32" fmla="*/ 25007 h 20643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</a:cxnLst>
                          <a:rect l="l" t="t" r="r" b="b"/>
                          <a:pathLst>
                            <a:path w="253032" h="206439">
                              <a:moveTo>
                                <a:pt x="80475" y="0"/>
                              </a:moveTo>
                              <a:lnTo>
                                <a:pt x="104766" y="0"/>
                              </a:lnTo>
                              <a:lnTo>
                                <a:pt x="127514" y="0"/>
                              </a:lnTo>
                              <a:lnTo>
                                <a:pt x="151805" y="0"/>
                              </a:lnTo>
                              <a:cubicBezTo>
                                <a:pt x="207623" y="0"/>
                                <a:pt x="253034" y="45411"/>
                                <a:pt x="253032" y="101228"/>
                              </a:cubicBezTo>
                              <a:lnTo>
                                <a:pt x="253032" y="187016"/>
                              </a:lnTo>
                              <a:cubicBezTo>
                                <a:pt x="253032" y="197726"/>
                                <a:pt x="244319" y="206439"/>
                                <a:pt x="233608" y="206439"/>
                              </a:cubicBezTo>
                              <a:lnTo>
                                <a:pt x="50529" y="206439"/>
                              </a:lnTo>
                              <a:cubicBezTo>
                                <a:pt x="43622" y="206439"/>
                                <a:pt x="38025" y="200843"/>
                                <a:pt x="38025" y="193936"/>
                              </a:cubicBezTo>
                              <a:cubicBezTo>
                                <a:pt x="38025" y="187029"/>
                                <a:pt x="43622" y="181433"/>
                                <a:pt x="50529" y="181433"/>
                              </a:cubicBezTo>
                              <a:lnTo>
                                <a:pt x="228027" y="181433"/>
                              </a:lnTo>
                              <a:lnTo>
                                <a:pt x="228027" y="101228"/>
                              </a:lnTo>
                              <a:cubicBezTo>
                                <a:pt x="228027" y="59199"/>
                                <a:pt x="193834" y="25007"/>
                                <a:pt x="151805" y="25007"/>
                              </a:cubicBezTo>
                              <a:lnTo>
                                <a:pt x="143321" y="25007"/>
                              </a:lnTo>
                              <a:lnTo>
                                <a:pt x="162473" y="105906"/>
                              </a:lnTo>
                              <a:cubicBezTo>
                                <a:pt x="163447" y="110015"/>
                                <a:pt x="162279" y="114339"/>
                                <a:pt x="159371" y="117399"/>
                              </a:cubicBezTo>
                              <a:lnTo>
                                <a:pt x="125203" y="153356"/>
                              </a:lnTo>
                              <a:cubicBezTo>
                                <a:pt x="122843" y="155839"/>
                                <a:pt x="119567" y="157246"/>
                                <a:pt x="116139" y="157246"/>
                              </a:cubicBezTo>
                              <a:cubicBezTo>
                                <a:pt x="112712" y="157246"/>
                                <a:pt x="109436" y="155839"/>
                                <a:pt x="107075" y="153356"/>
                              </a:cubicBezTo>
                              <a:lnTo>
                                <a:pt x="72908" y="117399"/>
                              </a:lnTo>
                              <a:cubicBezTo>
                                <a:pt x="69999" y="114339"/>
                                <a:pt x="68832" y="110015"/>
                                <a:pt x="69805" y="105906"/>
                              </a:cubicBezTo>
                              <a:lnTo>
                                <a:pt x="88957" y="25007"/>
                              </a:lnTo>
                              <a:lnTo>
                                <a:pt x="80473" y="25007"/>
                              </a:lnTo>
                              <a:cubicBezTo>
                                <a:pt x="57897" y="25007"/>
                                <a:pt x="36613" y="34933"/>
                                <a:pt x="22078" y="52239"/>
                              </a:cubicBezTo>
                              <a:cubicBezTo>
                                <a:pt x="17637" y="57525"/>
                                <a:pt x="9753" y="58214"/>
                                <a:pt x="4461" y="53771"/>
                              </a:cubicBezTo>
                              <a:cubicBezTo>
                                <a:pt x="-825" y="49330"/>
                                <a:pt x="-1512" y="41443"/>
                                <a:pt x="2929" y="36155"/>
                              </a:cubicBezTo>
                              <a:cubicBezTo>
                                <a:pt x="22230" y="13177"/>
                                <a:pt x="50494" y="0"/>
                                <a:pt x="80475" y="0"/>
                              </a:cubicBezTo>
                              <a:close/>
                              <a:moveTo>
                                <a:pt x="114654" y="25007"/>
                              </a:moveTo>
                              <a:lnTo>
                                <a:pt x="95697" y="105081"/>
                              </a:lnTo>
                              <a:lnTo>
                                <a:pt x="116139" y="126592"/>
                              </a:lnTo>
                              <a:lnTo>
                                <a:pt x="136581" y="105081"/>
                              </a:lnTo>
                              <a:lnTo>
                                <a:pt x="117623" y="25007"/>
                              </a:lnTo>
                              <a:lnTo>
                                <a:pt x="114654" y="25007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25" name="Freeform: Shape 324">
                          <a:extLst>
                            <a:ext uri="{FF2B5EF4-FFF2-40B4-BE49-F238E27FC236}">
                              <a16:creationId xmlns:a16="http://schemas.microsoft.com/office/drawing/2014/main" id="{BF3270B8-C879-438E-A7A3-D33A7AD4AE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24429" y="4396938"/>
                          <a:ext cx="253089" cy="206438"/>
                        </a:xfrm>
                        <a:custGeom>
                          <a:avLst/>
                          <a:gdLst>
                            <a:gd name="connsiteX0" fmla="*/ 101228 w 253089"/>
                            <a:gd name="connsiteY0" fmla="*/ 0 h 206438"/>
                            <a:gd name="connsiteX1" fmla="*/ 125520 w 253089"/>
                            <a:gd name="connsiteY1" fmla="*/ 0 h 206438"/>
                            <a:gd name="connsiteX2" fmla="*/ 148267 w 253089"/>
                            <a:gd name="connsiteY2" fmla="*/ 0 h 206438"/>
                            <a:gd name="connsiteX3" fmla="*/ 172559 w 253089"/>
                            <a:gd name="connsiteY3" fmla="*/ 0 h 206438"/>
                            <a:gd name="connsiteX4" fmla="*/ 250169 w 253089"/>
                            <a:gd name="connsiteY4" fmla="*/ 36231 h 206438"/>
                            <a:gd name="connsiteX5" fmla="*/ 248619 w 253089"/>
                            <a:gd name="connsiteY5" fmla="*/ 53846 h 206438"/>
                            <a:gd name="connsiteX6" fmla="*/ 231006 w 253089"/>
                            <a:gd name="connsiteY6" fmla="*/ 52295 h 206438"/>
                            <a:gd name="connsiteX7" fmla="*/ 172560 w 253089"/>
                            <a:gd name="connsiteY7" fmla="*/ 25005 h 206438"/>
                            <a:gd name="connsiteX8" fmla="*/ 164077 w 253089"/>
                            <a:gd name="connsiteY8" fmla="*/ 25005 h 206438"/>
                            <a:gd name="connsiteX9" fmla="*/ 183228 w 253089"/>
                            <a:gd name="connsiteY9" fmla="*/ 105905 h 206438"/>
                            <a:gd name="connsiteX10" fmla="*/ 180125 w 253089"/>
                            <a:gd name="connsiteY10" fmla="*/ 117398 h 206438"/>
                            <a:gd name="connsiteX11" fmla="*/ 145958 w 253089"/>
                            <a:gd name="connsiteY11" fmla="*/ 153354 h 206438"/>
                            <a:gd name="connsiteX12" fmla="*/ 136894 w 253089"/>
                            <a:gd name="connsiteY12" fmla="*/ 157245 h 206438"/>
                            <a:gd name="connsiteX13" fmla="*/ 127830 w 253089"/>
                            <a:gd name="connsiteY13" fmla="*/ 153354 h 206438"/>
                            <a:gd name="connsiteX14" fmla="*/ 93663 w 253089"/>
                            <a:gd name="connsiteY14" fmla="*/ 117398 h 206438"/>
                            <a:gd name="connsiteX15" fmla="*/ 90561 w 253089"/>
                            <a:gd name="connsiteY15" fmla="*/ 105905 h 206438"/>
                            <a:gd name="connsiteX16" fmla="*/ 109712 w 253089"/>
                            <a:gd name="connsiteY16" fmla="*/ 25005 h 206438"/>
                            <a:gd name="connsiteX17" fmla="*/ 101228 w 253089"/>
                            <a:gd name="connsiteY17" fmla="*/ 25005 h 206438"/>
                            <a:gd name="connsiteX18" fmla="*/ 25007 w 253089"/>
                            <a:gd name="connsiteY18" fmla="*/ 101225 h 206438"/>
                            <a:gd name="connsiteX19" fmla="*/ 25007 w 253089"/>
                            <a:gd name="connsiteY19" fmla="*/ 181431 h 206438"/>
                            <a:gd name="connsiteX20" fmla="*/ 202497 w 253089"/>
                            <a:gd name="connsiteY20" fmla="*/ 181431 h 206438"/>
                            <a:gd name="connsiteX21" fmla="*/ 215000 w 253089"/>
                            <a:gd name="connsiteY21" fmla="*/ 193934 h 206438"/>
                            <a:gd name="connsiteX22" fmla="*/ 202497 w 253089"/>
                            <a:gd name="connsiteY22" fmla="*/ 206438 h 206438"/>
                            <a:gd name="connsiteX23" fmla="*/ 19423 w 253089"/>
                            <a:gd name="connsiteY23" fmla="*/ 206438 h 206438"/>
                            <a:gd name="connsiteX24" fmla="*/ 0 w 253089"/>
                            <a:gd name="connsiteY24" fmla="*/ 187014 h 206438"/>
                            <a:gd name="connsiteX25" fmla="*/ 0 w 253089"/>
                            <a:gd name="connsiteY25" fmla="*/ 101225 h 206438"/>
                            <a:gd name="connsiteX26" fmla="*/ 101228 w 253089"/>
                            <a:gd name="connsiteY26" fmla="*/ 0 h 206438"/>
                            <a:gd name="connsiteX27" fmla="*/ 135407 w 253089"/>
                            <a:gd name="connsiteY27" fmla="*/ 25005 h 206438"/>
                            <a:gd name="connsiteX28" fmla="*/ 116451 w 253089"/>
                            <a:gd name="connsiteY28" fmla="*/ 105079 h 206438"/>
                            <a:gd name="connsiteX29" fmla="*/ 136893 w 253089"/>
                            <a:gd name="connsiteY29" fmla="*/ 126590 h 206438"/>
                            <a:gd name="connsiteX30" fmla="*/ 157335 w 253089"/>
                            <a:gd name="connsiteY30" fmla="*/ 105079 h 206438"/>
                            <a:gd name="connsiteX31" fmla="*/ 138376 w 253089"/>
                            <a:gd name="connsiteY31" fmla="*/ 25005 h 206438"/>
                            <a:gd name="connsiteX32" fmla="*/ 135407 w 253089"/>
                            <a:gd name="connsiteY32" fmla="*/ 25005 h 20643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</a:cxnLst>
                          <a:rect l="l" t="t" r="r" b="b"/>
                          <a:pathLst>
                            <a:path w="253089" h="206438">
                              <a:moveTo>
                                <a:pt x="101228" y="0"/>
                              </a:moveTo>
                              <a:lnTo>
                                <a:pt x="125520" y="0"/>
                              </a:lnTo>
                              <a:lnTo>
                                <a:pt x="148267" y="0"/>
                              </a:lnTo>
                              <a:lnTo>
                                <a:pt x="172559" y="0"/>
                              </a:lnTo>
                              <a:cubicBezTo>
                                <a:pt x="202580" y="0"/>
                                <a:pt x="230867" y="13206"/>
                                <a:pt x="250169" y="36231"/>
                              </a:cubicBezTo>
                              <a:cubicBezTo>
                                <a:pt x="254603" y="41523"/>
                                <a:pt x="253910" y="49410"/>
                                <a:pt x="248619" y="53846"/>
                              </a:cubicBezTo>
                              <a:cubicBezTo>
                                <a:pt x="243322" y="58277"/>
                                <a:pt x="235440" y="57587"/>
                                <a:pt x="231006" y="52295"/>
                              </a:cubicBezTo>
                              <a:cubicBezTo>
                                <a:pt x="216467" y="34953"/>
                                <a:pt x="195166" y="25005"/>
                                <a:pt x="172560" y="25005"/>
                              </a:cubicBezTo>
                              <a:lnTo>
                                <a:pt x="164077" y="25005"/>
                              </a:lnTo>
                              <a:lnTo>
                                <a:pt x="183228" y="105905"/>
                              </a:lnTo>
                              <a:cubicBezTo>
                                <a:pt x="184202" y="110014"/>
                                <a:pt x="183035" y="114337"/>
                                <a:pt x="180125" y="117398"/>
                              </a:cubicBezTo>
                              <a:lnTo>
                                <a:pt x="145958" y="153354"/>
                              </a:lnTo>
                              <a:cubicBezTo>
                                <a:pt x="143598" y="155838"/>
                                <a:pt x="140322" y="157245"/>
                                <a:pt x="136894" y="157245"/>
                              </a:cubicBezTo>
                              <a:cubicBezTo>
                                <a:pt x="133467" y="157245"/>
                                <a:pt x="130191" y="155838"/>
                                <a:pt x="127830" y="153354"/>
                              </a:cubicBezTo>
                              <a:lnTo>
                                <a:pt x="93663" y="117398"/>
                              </a:lnTo>
                              <a:cubicBezTo>
                                <a:pt x="90754" y="114337"/>
                                <a:pt x="89587" y="110014"/>
                                <a:pt x="90561" y="105905"/>
                              </a:cubicBezTo>
                              <a:lnTo>
                                <a:pt x="109712" y="25005"/>
                              </a:lnTo>
                              <a:lnTo>
                                <a:pt x="101228" y="25005"/>
                              </a:lnTo>
                              <a:cubicBezTo>
                                <a:pt x="59199" y="25005"/>
                                <a:pt x="25007" y="59197"/>
                                <a:pt x="25007" y="101225"/>
                              </a:cubicBezTo>
                              <a:lnTo>
                                <a:pt x="25007" y="181431"/>
                              </a:lnTo>
                              <a:lnTo>
                                <a:pt x="202497" y="181431"/>
                              </a:lnTo>
                              <a:cubicBezTo>
                                <a:pt x="209403" y="181431"/>
                                <a:pt x="215000" y="187027"/>
                                <a:pt x="215000" y="193934"/>
                              </a:cubicBezTo>
                              <a:cubicBezTo>
                                <a:pt x="215000" y="200841"/>
                                <a:pt x="209403" y="206438"/>
                                <a:pt x="202497" y="206438"/>
                              </a:cubicBezTo>
                              <a:lnTo>
                                <a:pt x="19423" y="206438"/>
                              </a:lnTo>
                              <a:cubicBezTo>
                                <a:pt x="8714" y="206438"/>
                                <a:pt x="0" y="197725"/>
                                <a:pt x="0" y="187014"/>
                              </a:cubicBezTo>
                              <a:lnTo>
                                <a:pt x="0" y="101225"/>
                              </a:lnTo>
                              <a:cubicBezTo>
                                <a:pt x="0" y="45407"/>
                                <a:pt x="45411" y="-2"/>
                                <a:pt x="101228" y="0"/>
                              </a:cubicBezTo>
                              <a:close/>
                              <a:moveTo>
                                <a:pt x="135407" y="25005"/>
                              </a:moveTo>
                              <a:lnTo>
                                <a:pt x="116451" y="105079"/>
                              </a:lnTo>
                              <a:lnTo>
                                <a:pt x="136893" y="126590"/>
                              </a:lnTo>
                              <a:lnTo>
                                <a:pt x="157335" y="105079"/>
                              </a:lnTo>
                              <a:lnTo>
                                <a:pt x="138376" y="25005"/>
                              </a:lnTo>
                              <a:lnTo>
                                <a:pt x="135407" y="25005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26" name="Freeform: Shape 325">
                          <a:extLst>
                            <a:ext uri="{FF2B5EF4-FFF2-40B4-BE49-F238E27FC236}">
                              <a16:creationId xmlns:a16="http://schemas.microsoft.com/office/drawing/2014/main" id="{DCD750C7-2F86-469D-BF54-84347A56202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64439" y="4406495"/>
                          <a:ext cx="373542" cy="279195"/>
                        </a:xfrm>
                        <a:custGeom>
                          <a:avLst/>
                          <a:gdLst>
                            <a:gd name="connsiteX0" fmla="*/ 136803 w 373542"/>
                            <a:gd name="connsiteY0" fmla="*/ 0 h 279195"/>
                            <a:gd name="connsiteX1" fmla="*/ 137541 w 373542"/>
                            <a:gd name="connsiteY1" fmla="*/ 0 h 279195"/>
                            <a:gd name="connsiteX2" fmla="*/ 235999 w 373542"/>
                            <a:gd name="connsiteY2" fmla="*/ 0 h 279195"/>
                            <a:gd name="connsiteX3" fmla="*/ 236736 w 373542"/>
                            <a:gd name="connsiteY3" fmla="*/ 0 h 279195"/>
                            <a:gd name="connsiteX4" fmla="*/ 243659 w 373542"/>
                            <a:gd name="connsiteY4" fmla="*/ 177 h 279195"/>
                            <a:gd name="connsiteX5" fmla="*/ 243809 w 373542"/>
                            <a:gd name="connsiteY5" fmla="*/ 182 h 279195"/>
                            <a:gd name="connsiteX6" fmla="*/ 250609 w 373542"/>
                            <a:gd name="connsiteY6" fmla="*/ 701 h 279195"/>
                            <a:gd name="connsiteX7" fmla="*/ 250756 w 373542"/>
                            <a:gd name="connsiteY7" fmla="*/ 714 h 279195"/>
                            <a:gd name="connsiteX8" fmla="*/ 257506 w 373542"/>
                            <a:gd name="connsiteY8" fmla="*/ 1574 h 279195"/>
                            <a:gd name="connsiteX9" fmla="*/ 257570 w 373542"/>
                            <a:gd name="connsiteY9" fmla="*/ 1584 h 279195"/>
                            <a:gd name="connsiteX10" fmla="*/ 264270 w 373542"/>
                            <a:gd name="connsiteY10" fmla="*/ 2784 h 279195"/>
                            <a:gd name="connsiteX11" fmla="*/ 264275 w 373542"/>
                            <a:gd name="connsiteY11" fmla="*/ 2784 h 279195"/>
                            <a:gd name="connsiteX12" fmla="*/ 289619 w 373542"/>
                            <a:gd name="connsiteY12" fmla="*/ 10643 h 279195"/>
                            <a:gd name="connsiteX13" fmla="*/ 290106 w 373542"/>
                            <a:gd name="connsiteY13" fmla="*/ 10847 h 279195"/>
                            <a:gd name="connsiteX14" fmla="*/ 294176 w 373542"/>
                            <a:gd name="connsiteY14" fmla="*/ 12645 h 279195"/>
                            <a:gd name="connsiteX15" fmla="*/ 294758 w 373542"/>
                            <a:gd name="connsiteY15" fmla="*/ 12954 h 279195"/>
                            <a:gd name="connsiteX16" fmla="*/ 373542 w 373542"/>
                            <a:gd name="connsiteY16" fmla="*/ 136807 h 279195"/>
                            <a:gd name="connsiteX17" fmla="*/ 373542 w 373542"/>
                            <a:gd name="connsiteY17" fmla="*/ 250020 h 279195"/>
                            <a:gd name="connsiteX18" fmla="*/ 344367 w 373542"/>
                            <a:gd name="connsiteY18" fmla="*/ 279195 h 279195"/>
                            <a:gd name="connsiteX19" fmla="*/ 29175 w 373542"/>
                            <a:gd name="connsiteY19" fmla="*/ 279195 h 279195"/>
                            <a:gd name="connsiteX20" fmla="*/ 0 w 373542"/>
                            <a:gd name="connsiteY20" fmla="*/ 250020 h 279195"/>
                            <a:gd name="connsiteX21" fmla="*/ 0 w 373542"/>
                            <a:gd name="connsiteY21" fmla="*/ 136806 h 279195"/>
                            <a:gd name="connsiteX22" fmla="*/ 78782 w 373542"/>
                            <a:gd name="connsiteY22" fmla="*/ 12954 h 279195"/>
                            <a:gd name="connsiteX23" fmla="*/ 79363 w 373542"/>
                            <a:gd name="connsiteY23" fmla="*/ 12647 h 279195"/>
                            <a:gd name="connsiteX24" fmla="*/ 83431 w 373542"/>
                            <a:gd name="connsiteY24" fmla="*/ 10848 h 279195"/>
                            <a:gd name="connsiteX25" fmla="*/ 83919 w 373542"/>
                            <a:gd name="connsiteY25" fmla="*/ 10645 h 279195"/>
                            <a:gd name="connsiteX26" fmla="*/ 115977 w 373542"/>
                            <a:gd name="connsiteY26" fmla="*/ 1584 h 279195"/>
                            <a:gd name="connsiteX27" fmla="*/ 116020 w 373542"/>
                            <a:gd name="connsiteY27" fmla="*/ 1577 h 279195"/>
                            <a:gd name="connsiteX28" fmla="*/ 122786 w 373542"/>
                            <a:gd name="connsiteY28" fmla="*/ 715 h 279195"/>
                            <a:gd name="connsiteX29" fmla="*/ 122922 w 373542"/>
                            <a:gd name="connsiteY29" fmla="*/ 702 h 279195"/>
                            <a:gd name="connsiteX30" fmla="*/ 129729 w 373542"/>
                            <a:gd name="connsiteY30" fmla="*/ 182 h 279195"/>
                            <a:gd name="connsiteX31" fmla="*/ 129881 w 373542"/>
                            <a:gd name="connsiteY31" fmla="*/ 177 h 279195"/>
                            <a:gd name="connsiteX32" fmla="*/ 136803 w 373542"/>
                            <a:gd name="connsiteY32" fmla="*/ 0 h 279195"/>
                            <a:gd name="connsiteX33" fmla="*/ 152209 w 373542"/>
                            <a:gd name="connsiteY33" fmla="*/ 25007 h 279195"/>
                            <a:gd name="connsiteX34" fmla="*/ 173226 w 373542"/>
                            <a:gd name="connsiteY34" fmla="*/ 46639 h 279195"/>
                            <a:gd name="connsiteX35" fmla="*/ 180913 w 373542"/>
                            <a:gd name="connsiteY35" fmla="*/ 60498 h 279195"/>
                            <a:gd name="connsiteX36" fmla="*/ 165442 w 373542"/>
                            <a:gd name="connsiteY36" fmla="*/ 145497 h 279195"/>
                            <a:gd name="connsiteX37" fmla="*/ 186768 w 373542"/>
                            <a:gd name="connsiteY37" fmla="*/ 184423 h 279195"/>
                            <a:gd name="connsiteX38" fmla="*/ 208093 w 373542"/>
                            <a:gd name="connsiteY38" fmla="*/ 145497 h 279195"/>
                            <a:gd name="connsiteX39" fmla="*/ 192622 w 373542"/>
                            <a:gd name="connsiteY39" fmla="*/ 60498 h 279195"/>
                            <a:gd name="connsiteX40" fmla="*/ 200310 w 373542"/>
                            <a:gd name="connsiteY40" fmla="*/ 46639 h 279195"/>
                            <a:gd name="connsiteX41" fmla="*/ 221326 w 373542"/>
                            <a:gd name="connsiteY41" fmla="*/ 25007 h 279195"/>
                            <a:gd name="connsiteX42" fmla="*/ 152209 w 373542"/>
                            <a:gd name="connsiteY42" fmla="*/ 25007 h 279195"/>
                            <a:gd name="connsiteX43" fmla="*/ 247114 w 373542"/>
                            <a:gd name="connsiteY43" fmla="*/ 25507 h 279195"/>
                            <a:gd name="connsiteX44" fmla="*/ 218900 w 373542"/>
                            <a:gd name="connsiteY44" fmla="*/ 65229 h 279195"/>
                            <a:gd name="connsiteX45" fmla="*/ 227172 w 373542"/>
                            <a:gd name="connsiteY45" fmla="*/ 110674 h 279195"/>
                            <a:gd name="connsiteX46" fmla="*/ 271121 w 373542"/>
                            <a:gd name="connsiteY46" fmla="*/ 30442 h 279195"/>
                            <a:gd name="connsiteX47" fmla="*/ 270223 w 373542"/>
                            <a:gd name="connsiteY47" fmla="*/ 30136 h 279195"/>
                            <a:gd name="connsiteX48" fmla="*/ 269391 w 373542"/>
                            <a:gd name="connsiteY48" fmla="*/ 29885 h 279195"/>
                            <a:gd name="connsiteX49" fmla="*/ 265095 w 373542"/>
                            <a:gd name="connsiteY49" fmla="*/ 28661 h 279195"/>
                            <a:gd name="connsiteX50" fmla="*/ 264260 w 373542"/>
                            <a:gd name="connsiteY50" fmla="*/ 28444 h 279195"/>
                            <a:gd name="connsiteX51" fmla="*/ 259298 w 373542"/>
                            <a:gd name="connsiteY51" fmla="*/ 27297 h 279195"/>
                            <a:gd name="connsiteX52" fmla="*/ 259213 w 373542"/>
                            <a:gd name="connsiteY52" fmla="*/ 27279 h 279195"/>
                            <a:gd name="connsiteX53" fmla="*/ 248606 w 373542"/>
                            <a:gd name="connsiteY53" fmla="*/ 25644 h 279195"/>
                            <a:gd name="connsiteX54" fmla="*/ 247489 w 373542"/>
                            <a:gd name="connsiteY54" fmla="*/ 25535 h 279195"/>
                            <a:gd name="connsiteX55" fmla="*/ 247114 w 373542"/>
                            <a:gd name="connsiteY55" fmla="*/ 25507 h 279195"/>
                            <a:gd name="connsiteX56" fmla="*/ 126422 w 373542"/>
                            <a:gd name="connsiteY56" fmla="*/ 25505 h 279195"/>
                            <a:gd name="connsiteX57" fmla="*/ 126048 w 373542"/>
                            <a:gd name="connsiteY57" fmla="*/ 25534 h 279195"/>
                            <a:gd name="connsiteX58" fmla="*/ 124923 w 373542"/>
                            <a:gd name="connsiteY58" fmla="*/ 25644 h 279195"/>
                            <a:gd name="connsiteX59" fmla="*/ 114325 w 373542"/>
                            <a:gd name="connsiteY59" fmla="*/ 27276 h 279195"/>
                            <a:gd name="connsiteX60" fmla="*/ 114215 w 373542"/>
                            <a:gd name="connsiteY60" fmla="*/ 27301 h 279195"/>
                            <a:gd name="connsiteX61" fmla="*/ 109281 w 373542"/>
                            <a:gd name="connsiteY61" fmla="*/ 28442 h 279195"/>
                            <a:gd name="connsiteX62" fmla="*/ 108426 w 373542"/>
                            <a:gd name="connsiteY62" fmla="*/ 28666 h 279195"/>
                            <a:gd name="connsiteX63" fmla="*/ 104152 w 373542"/>
                            <a:gd name="connsiteY63" fmla="*/ 29881 h 279195"/>
                            <a:gd name="connsiteX64" fmla="*/ 103302 w 373542"/>
                            <a:gd name="connsiteY64" fmla="*/ 30140 h 279195"/>
                            <a:gd name="connsiteX65" fmla="*/ 102409 w 373542"/>
                            <a:gd name="connsiteY65" fmla="*/ 30443 h 279195"/>
                            <a:gd name="connsiteX66" fmla="*/ 146363 w 373542"/>
                            <a:gd name="connsiteY66" fmla="*/ 110674 h 279195"/>
                            <a:gd name="connsiteX67" fmla="*/ 154636 w 373542"/>
                            <a:gd name="connsiteY67" fmla="*/ 65229 h 279195"/>
                            <a:gd name="connsiteX68" fmla="*/ 126422 w 373542"/>
                            <a:gd name="connsiteY68" fmla="*/ 25505 h 279195"/>
                            <a:gd name="connsiteX69" fmla="*/ 79576 w 373542"/>
                            <a:gd name="connsiteY69" fmla="*/ 40811 h 279195"/>
                            <a:gd name="connsiteX70" fmla="*/ 25003 w 373542"/>
                            <a:gd name="connsiteY70" fmla="*/ 136804 h 279195"/>
                            <a:gd name="connsiteX71" fmla="*/ 25003 w 373542"/>
                            <a:gd name="connsiteY71" fmla="*/ 250019 h 279195"/>
                            <a:gd name="connsiteX72" fmla="*/ 29171 w 373542"/>
                            <a:gd name="connsiteY72" fmla="*/ 254186 h 279195"/>
                            <a:gd name="connsiteX73" fmla="*/ 344364 w 373542"/>
                            <a:gd name="connsiteY73" fmla="*/ 254186 h 279195"/>
                            <a:gd name="connsiteX74" fmla="*/ 348532 w 373542"/>
                            <a:gd name="connsiteY74" fmla="*/ 250019 h 279195"/>
                            <a:gd name="connsiteX75" fmla="*/ 348532 w 373542"/>
                            <a:gd name="connsiteY75" fmla="*/ 136806 h 279195"/>
                            <a:gd name="connsiteX76" fmla="*/ 293957 w 373542"/>
                            <a:gd name="connsiteY76" fmla="*/ 40811 h 279195"/>
                            <a:gd name="connsiteX77" fmla="*/ 197732 w 373542"/>
                            <a:gd name="connsiteY77" fmla="*/ 216455 h 279195"/>
                            <a:gd name="connsiteX78" fmla="*/ 186768 w 373542"/>
                            <a:gd name="connsiteY78" fmla="*/ 222950 h 279195"/>
                            <a:gd name="connsiteX79" fmla="*/ 175803 w 373542"/>
                            <a:gd name="connsiteY79" fmla="*/ 216455 h 279195"/>
                            <a:gd name="connsiteX80" fmla="*/ 79576 w 373542"/>
                            <a:gd name="connsiteY80" fmla="*/ 40811 h 27919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</a:cxnLst>
                          <a:rect l="l" t="t" r="r" b="b"/>
                          <a:pathLst>
                            <a:path w="373542" h="279195">
                              <a:moveTo>
                                <a:pt x="136803" y="0"/>
                              </a:moveTo>
                              <a:lnTo>
                                <a:pt x="137541" y="0"/>
                              </a:lnTo>
                              <a:lnTo>
                                <a:pt x="235999" y="0"/>
                              </a:lnTo>
                              <a:lnTo>
                                <a:pt x="236736" y="0"/>
                              </a:lnTo>
                              <a:cubicBezTo>
                                <a:pt x="239053" y="0"/>
                                <a:pt x="241360" y="64"/>
                                <a:pt x="243659" y="177"/>
                              </a:cubicBezTo>
                              <a:cubicBezTo>
                                <a:pt x="243709" y="179"/>
                                <a:pt x="243759" y="180"/>
                                <a:pt x="243809" y="182"/>
                              </a:cubicBezTo>
                              <a:cubicBezTo>
                                <a:pt x="246086" y="297"/>
                                <a:pt x="248352" y="474"/>
                                <a:pt x="250609" y="701"/>
                              </a:cubicBezTo>
                              <a:cubicBezTo>
                                <a:pt x="250659" y="706"/>
                                <a:pt x="250708" y="709"/>
                                <a:pt x="250756" y="714"/>
                              </a:cubicBezTo>
                              <a:cubicBezTo>
                                <a:pt x="253016" y="944"/>
                                <a:pt x="255267" y="1232"/>
                                <a:pt x="257506" y="1574"/>
                              </a:cubicBezTo>
                              <a:cubicBezTo>
                                <a:pt x="257526" y="1577"/>
                                <a:pt x="257548" y="1580"/>
                                <a:pt x="257570" y="1584"/>
                              </a:cubicBezTo>
                              <a:cubicBezTo>
                                <a:pt x="259815" y="1927"/>
                                <a:pt x="262047" y="2329"/>
                                <a:pt x="264270" y="2784"/>
                              </a:cubicBezTo>
                              <a:cubicBezTo>
                                <a:pt x="264271" y="2784"/>
                                <a:pt x="264273" y="2784"/>
                                <a:pt x="264275" y="2784"/>
                              </a:cubicBezTo>
                              <a:cubicBezTo>
                                <a:pt x="272927" y="4560"/>
                                <a:pt x="281393" y="7182"/>
                                <a:pt x="289619" y="10643"/>
                              </a:cubicBezTo>
                              <a:cubicBezTo>
                                <a:pt x="289781" y="10711"/>
                                <a:pt x="289945" y="10776"/>
                                <a:pt x="290106" y="10847"/>
                              </a:cubicBezTo>
                              <a:cubicBezTo>
                                <a:pt x="291468" y="11425"/>
                                <a:pt x="292827" y="12020"/>
                                <a:pt x="294176" y="12645"/>
                              </a:cubicBezTo>
                              <a:cubicBezTo>
                                <a:pt x="294376" y="12739"/>
                                <a:pt x="294564" y="12850"/>
                                <a:pt x="294758" y="12954"/>
                              </a:cubicBezTo>
                              <a:cubicBezTo>
                                <a:pt x="341258" y="34826"/>
                                <a:pt x="373538" y="82107"/>
                                <a:pt x="373542" y="136807"/>
                              </a:cubicBezTo>
                              <a:lnTo>
                                <a:pt x="373542" y="250020"/>
                              </a:lnTo>
                              <a:cubicBezTo>
                                <a:pt x="373542" y="266106"/>
                                <a:pt x="360453" y="279195"/>
                                <a:pt x="344367" y="279195"/>
                              </a:cubicBezTo>
                              <a:lnTo>
                                <a:pt x="29175" y="279195"/>
                              </a:lnTo>
                              <a:cubicBezTo>
                                <a:pt x="13089" y="279195"/>
                                <a:pt x="0" y="266106"/>
                                <a:pt x="0" y="250020"/>
                              </a:cubicBezTo>
                              <a:lnTo>
                                <a:pt x="0" y="136806"/>
                              </a:lnTo>
                              <a:cubicBezTo>
                                <a:pt x="0" y="82107"/>
                                <a:pt x="32282" y="34826"/>
                                <a:pt x="78782" y="12954"/>
                              </a:cubicBezTo>
                              <a:cubicBezTo>
                                <a:pt x="78976" y="12852"/>
                                <a:pt x="79163" y="12740"/>
                                <a:pt x="79363" y="12647"/>
                              </a:cubicBezTo>
                              <a:cubicBezTo>
                                <a:pt x="80711" y="12022"/>
                                <a:pt x="82068" y="11428"/>
                                <a:pt x="83431" y="10848"/>
                              </a:cubicBezTo>
                              <a:cubicBezTo>
                                <a:pt x="83592" y="10780"/>
                                <a:pt x="83757" y="10713"/>
                                <a:pt x="83919" y="10645"/>
                              </a:cubicBezTo>
                              <a:cubicBezTo>
                                <a:pt x="94263" y="6293"/>
                                <a:pt x="104981" y="3266"/>
                                <a:pt x="115977" y="1584"/>
                              </a:cubicBezTo>
                              <a:cubicBezTo>
                                <a:pt x="115991" y="1580"/>
                                <a:pt x="116006" y="1579"/>
                                <a:pt x="116020" y="1577"/>
                              </a:cubicBezTo>
                              <a:cubicBezTo>
                                <a:pt x="118264" y="1235"/>
                                <a:pt x="120520" y="945"/>
                                <a:pt x="122786" y="715"/>
                              </a:cubicBezTo>
                              <a:cubicBezTo>
                                <a:pt x="122831" y="710"/>
                                <a:pt x="122878" y="707"/>
                                <a:pt x="122922" y="702"/>
                              </a:cubicBezTo>
                              <a:cubicBezTo>
                                <a:pt x="125181" y="474"/>
                                <a:pt x="127450" y="297"/>
                                <a:pt x="129729" y="182"/>
                              </a:cubicBezTo>
                              <a:cubicBezTo>
                                <a:pt x="129781" y="180"/>
                                <a:pt x="129831" y="179"/>
                                <a:pt x="129881" y="177"/>
                              </a:cubicBezTo>
                              <a:cubicBezTo>
                                <a:pt x="132178" y="64"/>
                                <a:pt x="134486" y="0"/>
                                <a:pt x="136803" y="0"/>
                              </a:cubicBezTo>
                              <a:close/>
                              <a:moveTo>
                                <a:pt x="152209" y="25007"/>
                              </a:moveTo>
                              <a:cubicBezTo>
                                <a:pt x="155698" y="34718"/>
                                <a:pt x="163198" y="42656"/>
                                <a:pt x="173226" y="46639"/>
                              </a:cubicBezTo>
                              <a:cubicBezTo>
                                <a:pt x="178762" y="48838"/>
                                <a:pt x="181980" y="54636"/>
                                <a:pt x="180913" y="60498"/>
                              </a:cubicBezTo>
                              <a:lnTo>
                                <a:pt x="165442" y="145497"/>
                              </a:lnTo>
                              <a:lnTo>
                                <a:pt x="186768" y="184423"/>
                              </a:lnTo>
                              <a:lnTo>
                                <a:pt x="208093" y="145497"/>
                              </a:lnTo>
                              <a:lnTo>
                                <a:pt x="192622" y="60498"/>
                              </a:lnTo>
                              <a:cubicBezTo>
                                <a:pt x="191555" y="54638"/>
                                <a:pt x="194773" y="48838"/>
                                <a:pt x="200310" y="46639"/>
                              </a:cubicBezTo>
                              <a:cubicBezTo>
                                <a:pt x="210337" y="42656"/>
                                <a:pt x="217838" y="34718"/>
                                <a:pt x="221326" y="25007"/>
                              </a:cubicBezTo>
                              <a:lnTo>
                                <a:pt x="152209" y="25007"/>
                              </a:lnTo>
                              <a:close/>
                              <a:moveTo>
                                <a:pt x="247114" y="25507"/>
                              </a:moveTo>
                              <a:cubicBezTo>
                                <a:pt x="243592" y="42064"/>
                                <a:pt x="233456" y="56410"/>
                                <a:pt x="218900" y="65229"/>
                              </a:cubicBezTo>
                              <a:lnTo>
                                <a:pt x="227172" y="110674"/>
                              </a:lnTo>
                              <a:lnTo>
                                <a:pt x="271121" y="30442"/>
                              </a:lnTo>
                              <a:cubicBezTo>
                                <a:pt x="270820" y="30343"/>
                                <a:pt x="270525" y="30231"/>
                                <a:pt x="270223" y="30136"/>
                              </a:cubicBezTo>
                              <a:cubicBezTo>
                                <a:pt x="269946" y="30050"/>
                                <a:pt x="269668" y="29970"/>
                                <a:pt x="269391" y="29885"/>
                              </a:cubicBezTo>
                              <a:cubicBezTo>
                                <a:pt x="267971" y="29449"/>
                                <a:pt x="266539" y="29041"/>
                                <a:pt x="265095" y="28661"/>
                              </a:cubicBezTo>
                              <a:cubicBezTo>
                                <a:pt x="264816" y="28589"/>
                                <a:pt x="264538" y="28514"/>
                                <a:pt x="264260" y="28444"/>
                              </a:cubicBezTo>
                              <a:cubicBezTo>
                                <a:pt x="262619" y="28028"/>
                                <a:pt x="260967" y="27641"/>
                                <a:pt x="259298" y="27297"/>
                              </a:cubicBezTo>
                              <a:cubicBezTo>
                                <a:pt x="259270" y="27291"/>
                                <a:pt x="259242" y="27284"/>
                                <a:pt x="259213" y="27279"/>
                              </a:cubicBezTo>
                              <a:cubicBezTo>
                                <a:pt x="255734" y="26566"/>
                                <a:pt x="252193" y="26025"/>
                                <a:pt x="248606" y="25644"/>
                              </a:cubicBezTo>
                              <a:cubicBezTo>
                                <a:pt x="248234" y="25605"/>
                                <a:pt x="247862" y="25570"/>
                                <a:pt x="247489" y="25535"/>
                              </a:cubicBezTo>
                              <a:cubicBezTo>
                                <a:pt x="247365" y="25524"/>
                                <a:pt x="247238" y="25518"/>
                                <a:pt x="247114" y="25507"/>
                              </a:cubicBezTo>
                              <a:close/>
                              <a:moveTo>
                                <a:pt x="126422" y="25505"/>
                              </a:moveTo>
                              <a:cubicBezTo>
                                <a:pt x="126297" y="25517"/>
                                <a:pt x="126172" y="25522"/>
                                <a:pt x="126048" y="25534"/>
                              </a:cubicBezTo>
                              <a:cubicBezTo>
                                <a:pt x="125673" y="25570"/>
                                <a:pt x="125298" y="25603"/>
                                <a:pt x="124923" y="25644"/>
                              </a:cubicBezTo>
                              <a:cubicBezTo>
                                <a:pt x="121339" y="26024"/>
                                <a:pt x="117801" y="26564"/>
                                <a:pt x="114325" y="27276"/>
                              </a:cubicBezTo>
                              <a:cubicBezTo>
                                <a:pt x="114289" y="27284"/>
                                <a:pt x="114252" y="27294"/>
                                <a:pt x="114215" y="27301"/>
                              </a:cubicBezTo>
                              <a:cubicBezTo>
                                <a:pt x="112555" y="27644"/>
                                <a:pt x="110913" y="28028"/>
                                <a:pt x="109281" y="28442"/>
                              </a:cubicBezTo>
                              <a:cubicBezTo>
                                <a:pt x="108996" y="28516"/>
                                <a:pt x="108711" y="28591"/>
                                <a:pt x="108426" y="28666"/>
                              </a:cubicBezTo>
                              <a:cubicBezTo>
                                <a:pt x="106990" y="29043"/>
                                <a:pt x="105566" y="29449"/>
                                <a:pt x="104152" y="29881"/>
                              </a:cubicBezTo>
                              <a:cubicBezTo>
                                <a:pt x="103869" y="29968"/>
                                <a:pt x="103586" y="30050"/>
                                <a:pt x="103302" y="30140"/>
                              </a:cubicBezTo>
                              <a:cubicBezTo>
                                <a:pt x="103001" y="30235"/>
                                <a:pt x="102709" y="30345"/>
                                <a:pt x="102409" y="30443"/>
                              </a:cubicBezTo>
                              <a:lnTo>
                                <a:pt x="146363" y="110674"/>
                              </a:lnTo>
                              <a:lnTo>
                                <a:pt x="154636" y="65229"/>
                              </a:lnTo>
                              <a:cubicBezTo>
                                <a:pt x="140079" y="56410"/>
                                <a:pt x="129943" y="42064"/>
                                <a:pt x="126422" y="25505"/>
                              </a:cubicBezTo>
                              <a:close/>
                              <a:moveTo>
                                <a:pt x="79576" y="40811"/>
                              </a:moveTo>
                              <a:cubicBezTo>
                                <a:pt x="46921" y="60351"/>
                                <a:pt x="25003" y="96060"/>
                                <a:pt x="25003" y="136804"/>
                              </a:cubicBezTo>
                              <a:lnTo>
                                <a:pt x="25003" y="250019"/>
                              </a:lnTo>
                              <a:cubicBezTo>
                                <a:pt x="25003" y="252318"/>
                                <a:pt x="26872" y="254186"/>
                                <a:pt x="29171" y="254186"/>
                              </a:cubicBezTo>
                              <a:lnTo>
                                <a:pt x="344364" y="254186"/>
                              </a:lnTo>
                              <a:cubicBezTo>
                                <a:pt x="346663" y="254186"/>
                                <a:pt x="348532" y="252318"/>
                                <a:pt x="348532" y="250019"/>
                              </a:cubicBezTo>
                              <a:lnTo>
                                <a:pt x="348532" y="136806"/>
                              </a:lnTo>
                              <a:cubicBezTo>
                                <a:pt x="348532" y="96062"/>
                                <a:pt x="326614" y="60353"/>
                                <a:pt x="293957" y="40811"/>
                              </a:cubicBezTo>
                              <a:lnTo>
                                <a:pt x="197732" y="216455"/>
                              </a:lnTo>
                              <a:cubicBezTo>
                                <a:pt x="195540" y="220459"/>
                                <a:pt x="191334" y="222950"/>
                                <a:pt x="186768" y="222950"/>
                              </a:cubicBezTo>
                              <a:cubicBezTo>
                                <a:pt x="182201" y="222950"/>
                                <a:pt x="177995" y="220459"/>
                                <a:pt x="175803" y="216455"/>
                              </a:cubicBezTo>
                              <a:lnTo>
                                <a:pt x="79576" y="40811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27" name="Freeform: Shape 326">
                          <a:extLst>
                            <a:ext uri="{FF2B5EF4-FFF2-40B4-BE49-F238E27FC236}">
                              <a16:creationId xmlns:a16="http://schemas.microsoft.com/office/drawing/2014/main" id="{D216BF7A-14A1-4CA0-8EEE-C59FBED0B97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40880" y="4421944"/>
                          <a:ext cx="40884" cy="101585"/>
                        </a:xfrm>
                        <a:custGeom>
                          <a:avLst/>
                          <a:gdLst>
                            <a:gd name="connsiteX0" fmla="*/ 18956 w 40884"/>
                            <a:gd name="connsiteY0" fmla="*/ 0 h 101585"/>
                            <a:gd name="connsiteX1" fmla="*/ 21925 w 40884"/>
                            <a:gd name="connsiteY1" fmla="*/ 0 h 101585"/>
                            <a:gd name="connsiteX2" fmla="*/ 40884 w 40884"/>
                            <a:gd name="connsiteY2" fmla="*/ 80074 h 101585"/>
                            <a:gd name="connsiteX3" fmla="*/ 20442 w 40884"/>
                            <a:gd name="connsiteY3" fmla="*/ 101585 h 101585"/>
                            <a:gd name="connsiteX4" fmla="*/ 0 w 40884"/>
                            <a:gd name="connsiteY4" fmla="*/ 80074 h 101585"/>
                            <a:gd name="connsiteX5" fmla="*/ 18956 w 40884"/>
                            <a:gd name="connsiteY5" fmla="*/ 0 h 1015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0884" h="101585">
                              <a:moveTo>
                                <a:pt x="18956" y="0"/>
                              </a:moveTo>
                              <a:lnTo>
                                <a:pt x="21925" y="0"/>
                              </a:lnTo>
                              <a:lnTo>
                                <a:pt x="40884" y="80074"/>
                              </a:lnTo>
                              <a:lnTo>
                                <a:pt x="20442" y="101585"/>
                              </a:lnTo>
                              <a:lnTo>
                                <a:pt x="0" y="80074"/>
                              </a:lnTo>
                              <a:lnTo>
                                <a:pt x="1895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28" name="Freeform: Shape 327">
                          <a:extLst>
                            <a:ext uri="{FF2B5EF4-FFF2-40B4-BE49-F238E27FC236}">
                              <a16:creationId xmlns:a16="http://schemas.microsoft.com/office/drawing/2014/main" id="{15BC5F73-38C7-4D67-BCF5-74FF5626CB4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820649" y="4421944"/>
                          <a:ext cx="40884" cy="101585"/>
                        </a:xfrm>
                        <a:custGeom>
                          <a:avLst/>
                          <a:gdLst>
                            <a:gd name="connsiteX0" fmla="*/ 18957 w 40884"/>
                            <a:gd name="connsiteY0" fmla="*/ 0 h 101585"/>
                            <a:gd name="connsiteX1" fmla="*/ 21926 w 40884"/>
                            <a:gd name="connsiteY1" fmla="*/ 0 h 101585"/>
                            <a:gd name="connsiteX2" fmla="*/ 40884 w 40884"/>
                            <a:gd name="connsiteY2" fmla="*/ 80074 h 101585"/>
                            <a:gd name="connsiteX3" fmla="*/ 20442 w 40884"/>
                            <a:gd name="connsiteY3" fmla="*/ 101585 h 101585"/>
                            <a:gd name="connsiteX4" fmla="*/ 0 w 40884"/>
                            <a:gd name="connsiteY4" fmla="*/ 80074 h 101585"/>
                            <a:gd name="connsiteX5" fmla="*/ 18957 w 40884"/>
                            <a:gd name="connsiteY5" fmla="*/ 0 h 1015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0884" h="101585">
                              <a:moveTo>
                                <a:pt x="18957" y="0"/>
                              </a:moveTo>
                              <a:lnTo>
                                <a:pt x="21926" y="0"/>
                              </a:lnTo>
                              <a:lnTo>
                                <a:pt x="40884" y="80074"/>
                              </a:lnTo>
                              <a:lnTo>
                                <a:pt x="20442" y="101585"/>
                              </a:lnTo>
                              <a:lnTo>
                                <a:pt x="0" y="80074"/>
                              </a:lnTo>
                              <a:lnTo>
                                <a:pt x="18957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29" name="Freeform: Shape 328">
                          <a:extLst>
                            <a:ext uri="{FF2B5EF4-FFF2-40B4-BE49-F238E27FC236}">
                              <a16:creationId xmlns:a16="http://schemas.microsoft.com/office/drawing/2014/main" id="{D1E6B5BA-7F9E-4933-B75E-1D75FFBF83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16649" y="4431502"/>
                          <a:ext cx="69117" cy="159416"/>
                        </a:xfrm>
                        <a:custGeom>
                          <a:avLst/>
                          <a:gdLst>
                            <a:gd name="connsiteX0" fmla="*/ 0 w 69117"/>
                            <a:gd name="connsiteY0" fmla="*/ 0 h 159416"/>
                            <a:gd name="connsiteX1" fmla="*/ 69117 w 69117"/>
                            <a:gd name="connsiteY1" fmla="*/ 0 h 159416"/>
                            <a:gd name="connsiteX2" fmla="*/ 48101 w 69117"/>
                            <a:gd name="connsiteY2" fmla="*/ 21632 h 159416"/>
                            <a:gd name="connsiteX3" fmla="*/ 40413 w 69117"/>
                            <a:gd name="connsiteY3" fmla="*/ 35491 h 159416"/>
                            <a:gd name="connsiteX4" fmla="*/ 55884 w 69117"/>
                            <a:gd name="connsiteY4" fmla="*/ 120490 h 159416"/>
                            <a:gd name="connsiteX5" fmla="*/ 34559 w 69117"/>
                            <a:gd name="connsiteY5" fmla="*/ 159416 h 159416"/>
                            <a:gd name="connsiteX6" fmla="*/ 13233 w 69117"/>
                            <a:gd name="connsiteY6" fmla="*/ 120490 h 159416"/>
                            <a:gd name="connsiteX7" fmla="*/ 28704 w 69117"/>
                            <a:gd name="connsiteY7" fmla="*/ 35491 h 159416"/>
                            <a:gd name="connsiteX8" fmla="*/ 21017 w 69117"/>
                            <a:gd name="connsiteY8" fmla="*/ 21632 h 159416"/>
                            <a:gd name="connsiteX9" fmla="*/ 0 w 69117"/>
                            <a:gd name="connsiteY9" fmla="*/ 0 h 1594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69117" h="159416">
                              <a:moveTo>
                                <a:pt x="0" y="0"/>
                              </a:moveTo>
                              <a:lnTo>
                                <a:pt x="69117" y="0"/>
                              </a:lnTo>
                              <a:cubicBezTo>
                                <a:pt x="65629" y="9711"/>
                                <a:pt x="58128" y="17649"/>
                                <a:pt x="48101" y="21632"/>
                              </a:cubicBezTo>
                              <a:cubicBezTo>
                                <a:pt x="42564" y="23831"/>
                                <a:pt x="39346" y="29631"/>
                                <a:pt x="40413" y="35491"/>
                              </a:cubicBezTo>
                              <a:lnTo>
                                <a:pt x="55884" y="120490"/>
                              </a:lnTo>
                              <a:lnTo>
                                <a:pt x="34559" y="159416"/>
                              </a:lnTo>
                              <a:lnTo>
                                <a:pt x="13233" y="120490"/>
                              </a:lnTo>
                              <a:lnTo>
                                <a:pt x="28704" y="35491"/>
                              </a:lnTo>
                              <a:cubicBezTo>
                                <a:pt x="29771" y="29629"/>
                                <a:pt x="26553" y="23831"/>
                                <a:pt x="21017" y="21632"/>
                              </a:cubicBezTo>
                              <a:cubicBezTo>
                                <a:pt x="10989" y="17649"/>
                                <a:pt x="3489" y="971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2688AA"/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30" name="Freeform: Shape 329">
                          <a:extLst>
                            <a:ext uri="{FF2B5EF4-FFF2-40B4-BE49-F238E27FC236}">
                              <a16:creationId xmlns:a16="http://schemas.microsoft.com/office/drawing/2014/main" id="{2E6F230F-5C50-4220-B67C-92732BD6DD9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59016" y="4103199"/>
                          <a:ext cx="237982" cy="274792"/>
                        </a:xfrm>
                        <a:custGeom>
                          <a:avLst/>
                          <a:gdLst>
                            <a:gd name="connsiteX0" fmla="*/ 11 w 515203"/>
                            <a:gd name="connsiteY0" fmla="*/ 373406 h 594892"/>
                            <a:gd name="connsiteX1" fmla="*/ 221464 w 515203"/>
                            <a:gd name="connsiteY1" fmla="*/ 594892 h 594892"/>
                            <a:gd name="connsiteX2" fmla="*/ 442953 w 515203"/>
                            <a:gd name="connsiteY2" fmla="*/ 373406 h 594892"/>
                            <a:gd name="connsiteX3" fmla="*/ 442953 w 515203"/>
                            <a:gd name="connsiteY3" fmla="*/ 246872 h 594892"/>
                            <a:gd name="connsiteX4" fmla="*/ 442654 w 515203"/>
                            <a:gd name="connsiteY4" fmla="*/ 236334 h 594892"/>
                            <a:gd name="connsiteX5" fmla="*/ 515204 w 515203"/>
                            <a:gd name="connsiteY5" fmla="*/ 90158 h 594892"/>
                            <a:gd name="connsiteX6" fmla="*/ 515204 w 515203"/>
                            <a:gd name="connsiteY6" fmla="*/ 27068 h 594892"/>
                            <a:gd name="connsiteX7" fmla="*/ 488136 w 515203"/>
                            <a:gd name="connsiteY7" fmla="*/ 0 h 594892"/>
                            <a:gd name="connsiteX8" fmla="*/ 183565 w 515203"/>
                            <a:gd name="connsiteY8" fmla="*/ 0 h 594892"/>
                            <a:gd name="connsiteX9" fmla="*/ 147272 w 515203"/>
                            <a:gd name="connsiteY9" fmla="*/ 3591 h 594892"/>
                            <a:gd name="connsiteX10" fmla="*/ 126062 w 515203"/>
                            <a:gd name="connsiteY10" fmla="*/ 35459 h 594892"/>
                            <a:gd name="connsiteX11" fmla="*/ 157930 w 515203"/>
                            <a:gd name="connsiteY11" fmla="*/ 56670 h 594892"/>
                            <a:gd name="connsiteX12" fmla="*/ 183565 w 515203"/>
                            <a:gd name="connsiteY12" fmla="*/ 54136 h 594892"/>
                            <a:gd name="connsiteX13" fmla="*/ 461071 w 515203"/>
                            <a:gd name="connsiteY13" fmla="*/ 54136 h 594892"/>
                            <a:gd name="connsiteX14" fmla="*/ 461071 w 515203"/>
                            <a:gd name="connsiteY14" fmla="*/ 90158 h 594892"/>
                            <a:gd name="connsiteX15" fmla="*/ 331408 w 515203"/>
                            <a:gd name="connsiteY15" fmla="*/ 219822 h 594892"/>
                            <a:gd name="connsiteX16" fmla="*/ 54136 w 515203"/>
                            <a:gd name="connsiteY16" fmla="*/ 219822 h 594892"/>
                            <a:gd name="connsiteX17" fmla="*/ 54136 w 515203"/>
                            <a:gd name="connsiteY17" fmla="*/ 183565 h 594892"/>
                            <a:gd name="connsiteX18" fmla="*/ 83832 w 515203"/>
                            <a:gd name="connsiteY18" fmla="*/ 101072 h 594892"/>
                            <a:gd name="connsiteX19" fmla="*/ 80259 w 515203"/>
                            <a:gd name="connsiteY19" fmla="*/ 62957 h 594892"/>
                            <a:gd name="connsiteX20" fmla="*/ 42143 w 515203"/>
                            <a:gd name="connsiteY20" fmla="*/ 66530 h 594892"/>
                            <a:gd name="connsiteX21" fmla="*/ 0 w 515203"/>
                            <a:gd name="connsiteY21" fmla="*/ 183565 h 594892"/>
                            <a:gd name="connsiteX22" fmla="*/ 0 w 515203"/>
                            <a:gd name="connsiteY22" fmla="*/ 246890 h 594892"/>
                            <a:gd name="connsiteX23" fmla="*/ 11 w 515203"/>
                            <a:gd name="connsiteY23" fmla="*/ 247099 h 594892"/>
                            <a:gd name="connsiteX24" fmla="*/ 11 w 515203"/>
                            <a:gd name="connsiteY24" fmla="*/ 373406 h 594892"/>
                            <a:gd name="connsiteX25" fmla="*/ 388817 w 515203"/>
                            <a:gd name="connsiteY25" fmla="*/ 264723 h 594892"/>
                            <a:gd name="connsiteX26" fmla="*/ 388817 w 515203"/>
                            <a:gd name="connsiteY26" fmla="*/ 373410 h 594892"/>
                            <a:gd name="connsiteX27" fmla="*/ 221464 w 515203"/>
                            <a:gd name="connsiteY27" fmla="*/ 540760 h 594892"/>
                            <a:gd name="connsiteX28" fmla="*/ 54147 w 515203"/>
                            <a:gd name="connsiteY28" fmla="*/ 373410 h 594892"/>
                            <a:gd name="connsiteX29" fmla="*/ 54147 w 515203"/>
                            <a:gd name="connsiteY29" fmla="*/ 273955 h 594892"/>
                            <a:gd name="connsiteX30" fmla="*/ 331408 w 515203"/>
                            <a:gd name="connsiteY30" fmla="*/ 273955 h 594892"/>
                            <a:gd name="connsiteX31" fmla="*/ 388817 w 515203"/>
                            <a:gd name="connsiteY31" fmla="*/ 264723 h 59489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</a:cxnLst>
                          <a:rect l="l" t="t" r="r" b="b"/>
                          <a:pathLst>
                            <a:path w="515203" h="594892">
                              <a:moveTo>
                                <a:pt x="11" y="373406"/>
                              </a:moveTo>
                              <a:cubicBezTo>
                                <a:pt x="11" y="495534"/>
                                <a:pt x="99354" y="594892"/>
                                <a:pt x="221464" y="594892"/>
                              </a:cubicBezTo>
                              <a:cubicBezTo>
                                <a:pt x="343595" y="594892"/>
                                <a:pt x="442953" y="495534"/>
                                <a:pt x="442953" y="373406"/>
                              </a:cubicBezTo>
                              <a:lnTo>
                                <a:pt x="442953" y="246872"/>
                              </a:lnTo>
                              <a:cubicBezTo>
                                <a:pt x="442953" y="243378"/>
                                <a:pt x="442834" y="239860"/>
                                <a:pt x="442654" y="236334"/>
                              </a:cubicBezTo>
                              <a:cubicBezTo>
                                <a:pt x="486706" y="202726"/>
                                <a:pt x="515204" y="149716"/>
                                <a:pt x="515204" y="90158"/>
                              </a:cubicBezTo>
                              <a:lnTo>
                                <a:pt x="515204" y="27068"/>
                              </a:lnTo>
                              <a:cubicBezTo>
                                <a:pt x="515204" y="12116"/>
                                <a:pt x="503088" y="0"/>
                                <a:pt x="488136" y="0"/>
                              </a:cubicBezTo>
                              <a:lnTo>
                                <a:pt x="183565" y="0"/>
                              </a:lnTo>
                              <a:cubicBezTo>
                                <a:pt x="171356" y="0"/>
                                <a:pt x="159146" y="1209"/>
                                <a:pt x="147272" y="3591"/>
                              </a:cubicBezTo>
                              <a:cubicBezTo>
                                <a:pt x="132616" y="6532"/>
                                <a:pt x="123120" y="20803"/>
                                <a:pt x="126062" y="35459"/>
                              </a:cubicBezTo>
                              <a:cubicBezTo>
                                <a:pt x="129007" y="50116"/>
                                <a:pt x="143281" y="59608"/>
                                <a:pt x="157930" y="56670"/>
                              </a:cubicBezTo>
                              <a:cubicBezTo>
                                <a:pt x="166299" y="54988"/>
                                <a:pt x="174925" y="54136"/>
                                <a:pt x="183565" y="54136"/>
                              </a:cubicBezTo>
                              <a:lnTo>
                                <a:pt x="461071" y="54136"/>
                              </a:lnTo>
                              <a:lnTo>
                                <a:pt x="461071" y="90158"/>
                              </a:lnTo>
                              <a:cubicBezTo>
                                <a:pt x="461071" y="161658"/>
                                <a:pt x="402907" y="219822"/>
                                <a:pt x="331408" y="219822"/>
                              </a:cubicBezTo>
                              <a:lnTo>
                                <a:pt x="54136" y="219822"/>
                              </a:lnTo>
                              <a:lnTo>
                                <a:pt x="54136" y="183565"/>
                              </a:lnTo>
                              <a:cubicBezTo>
                                <a:pt x="54136" y="153480"/>
                                <a:pt x="64682" y="124181"/>
                                <a:pt x="83832" y="101072"/>
                              </a:cubicBezTo>
                              <a:cubicBezTo>
                                <a:pt x="93371" y="89559"/>
                                <a:pt x="91768" y="72496"/>
                                <a:pt x="80259" y="62957"/>
                              </a:cubicBezTo>
                              <a:cubicBezTo>
                                <a:pt x="68739" y="53418"/>
                                <a:pt x="51682" y="55020"/>
                                <a:pt x="42143" y="66530"/>
                              </a:cubicBezTo>
                              <a:cubicBezTo>
                                <a:pt x="14967" y="99333"/>
                                <a:pt x="0" y="140895"/>
                                <a:pt x="0" y="183565"/>
                              </a:cubicBezTo>
                              <a:lnTo>
                                <a:pt x="0" y="246890"/>
                              </a:lnTo>
                              <a:cubicBezTo>
                                <a:pt x="0" y="246962"/>
                                <a:pt x="11" y="247031"/>
                                <a:pt x="11" y="247099"/>
                              </a:cubicBezTo>
                              <a:lnTo>
                                <a:pt x="11" y="373406"/>
                              </a:lnTo>
                              <a:close/>
                              <a:moveTo>
                                <a:pt x="388817" y="264723"/>
                              </a:moveTo>
                              <a:lnTo>
                                <a:pt x="388817" y="373410"/>
                              </a:lnTo>
                              <a:cubicBezTo>
                                <a:pt x="388817" y="465687"/>
                                <a:pt x="313741" y="540760"/>
                                <a:pt x="221464" y="540760"/>
                              </a:cubicBezTo>
                              <a:cubicBezTo>
                                <a:pt x="129205" y="540760"/>
                                <a:pt x="54147" y="465687"/>
                                <a:pt x="54147" y="373410"/>
                              </a:cubicBezTo>
                              <a:lnTo>
                                <a:pt x="54147" y="273955"/>
                              </a:lnTo>
                              <a:lnTo>
                                <a:pt x="331408" y="273955"/>
                              </a:lnTo>
                              <a:cubicBezTo>
                                <a:pt x="351456" y="273955"/>
                                <a:pt x="370743" y="270685"/>
                                <a:pt x="388817" y="264723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31" name="Freeform: Shape 330">
                          <a:extLst>
                            <a:ext uri="{FF2B5EF4-FFF2-40B4-BE49-F238E27FC236}">
                              <a16:creationId xmlns:a16="http://schemas.microsoft.com/office/drawing/2014/main" id="{35D00BDC-9BBD-4C73-9DC1-6035A1BD854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21570" y="4058431"/>
                          <a:ext cx="258527" cy="324509"/>
                        </a:xfrm>
                        <a:custGeom>
                          <a:avLst/>
                          <a:gdLst>
                            <a:gd name="connsiteX0" fmla="*/ 279845 w 559681"/>
                            <a:gd name="connsiteY0" fmla="*/ 702526 h 702525"/>
                            <a:gd name="connsiteX1" fmla="*/ 458927 w 559681"/>
                            <a:gd name="connsiteY1" fmla="*/ 637728 h 702525"/>
                            <a:gd name="connsiteX2" fmla="*/ 462385 w 559681"/>
                            <a:gd name="connsiteY2" fmla="*/ 599606 h 702525"/>
                            <a:gd name="connsiteX3" fmla="*/ 424262 w 559681"/>
                            <a:gd name="connsiteY3" fmla="*/ 596148 h 702525"/>
                            <a:gd name="connsiteX4" fmla="*/ 279845 w 559681"/>
                            <a:gd name="connsiteY4" fmla="*/ 648393 h 702525"/>
                            <a:gd name="connsiteX5" fmla="*/ 54147 w 559681"/>
                            <a:gd name="connsiteY5" fmla="*/ 422696 h 702525"/>
                            <a:gd name="connsiteX6" fmla="*/ 54147 w 559681"/>
                            <a:gd name="connsiteY6" fmla="*/ 318440 h 702525"/>
                            <a:gd name="connsiteX7" fmla="*/ 176412 w 559681"/>
                            <a:gd name="connsiteY7" fmla="*/ 383573 h 702525"/>
                            <a:gd name="connsiteX8" fmla="*/ 204245 w 559681"/>
                            <a:gd name="connsiteY8" fmla="*/ 374403 h 702525"/>
                            <a:gd name="connsiteX9" fmla="*/ 207414 w 559681"/>
                            <a:gd name="connsiteY9" fmla="*/ 345266 h 702525"/>
                            <a:gd name="connsiteX10" fmla="*/ 183312 w 559681"/>
                            <a:gd name="connsiteY10" fmla="*/ 273904 h 702525"/>
                            <a:gd name="connsiteX11" fmla="*/ 297778 w 559681"/>
                            <a:gd name="connsiteY11" fmla="*/ 339950 h 702525"/>
                            <a:gd name="connsiteX12" fmla="*/ 505546 w 559681"/>
                            <a:gd name="connsiteY12" fmla="*/ 420144 h 702525"/>
                            <a:gd name="connsiteX13" fmla="*/ 505546 w 559681"/>
                            <a:gd name="connsiteY13" fmla="*/ 422699 h 702525"/>
                            <a:gd name="connsiteX14" fmla="*/ 484624 w 559681"/>
                            <a:gd name="connsiteY14" fmla="*/ 517734 h 702525"/>
                            <a:gd name="connsiteX15" fmla="*/ 497754 w 559681"/>
                            <a:gd name="connsiteY15" fmla="*/ 553695 h 702525"/>
                            <a:gd name="connsiteX16" fmla="*/ 533715 w 559681"/>
                            <a:gd name="connsiteY16" fmla="*/ 540565 h 702525"/>
                            <a:gd name="connsiteX17" fmla="*/ 559682 w 559681"/>
                            <a:gd name="connsiteY17" fmla="*/ 422699 h 702525"/>
                            <a:gd name="connsiteX18" fmla="*/ 559682 w 559681"/>
                            <a:gd name="connsiteY18" fmla="*/ 399309 h 702525"/>
                            <a:gd name="connsiteX19" fmla="*/ 559682 w 559681"/>
                            <a:gd name="connsiteY19" fmla="*/ 259987 h 702525"/>
                            <a:gd name="connsiteX20" fmla="*/ 299695 w 559681"/>
                            <a:gd name="connsiteY20" fmla="*/ 0 h 702525"/>
                            <a:gd name="connsiteX21" fmla="*/ 259998 w 559681"/>
                            <a:gd name="connsiteY21" fmla="*/ 0 h 702525"/>
                            <a:gd name="connsiteX22" fmla="*/ 246829 w 559681"/>
                            <a:gd name="connsiteY22" fmla="*/ 336 h 702525"/>
                            <a:gd name="connsiteX23" fmla="*/ 244097 w 559681"/>
                            <a:gd name="connsiteY23" fmla="*/ 534 h 702525"/>
                            <a:gd name="connsiteX24" fmla="*/ 233674 w 559681"/>
                            <a:gd name="connsiteY24" fmla="*/ 1328 h 702525"/>
                            <a:gd name="connsiteX25" fmla="*/ 231689 w 559681"/>
                            <a:gd name="connsiteY25" fmla="*/ 1570 h 702525"/>
                            <a:gd name="connsiteX26" fmla="*/ 220547 w 559681"/>
                            <a:gd name="connsiteY26" fmla="*/ 2988 h 702525"/>
                            <a:gd name="connsiteX27" fmla="*/ 219923 w 559681"/>
                            <a:gd name="connsiteY27" fmla="*/ 3097 h 702525"/>
                            <a:gd name="connsiteX28" fmla="*/ 77494 w 559681"/>
                            <a:gd name="connsiteY28" fmla="*/ 74860 h 702525"/>
                            <a:gd name="connsiteX29" fmla="*/ 11740 w 559681"/>
                            <a:gd name="connsiteY29" fmla="*/ 182685 h 702525"/>
                            <a:gd name="connsiteX30" fmla="*/ 11506 w 559681"/>
                            <a:gd name="connsiteY30" fmla="*/ 183493 h 702525"/>
                            <a:gd name="connsiteX31" fmla="*/ 8406 w 559681"/>
                            <a:gd name="connsiteY31" fmla="*/ 194382 h 702525"/>
                            <a:gd name="connsiteX32" fmla="*/ 6966 w 559681"/>
                            <a:gd name="connsiteY32" fmla="*/ 200441 h 702525"/>
                            <a:gd name="connsiteX33" fmla="*/ 5616 w 559681"/>
                            <a:gd name="connsiteY33" fmla="*/ 206273 h 702525"/>
                            <a:gd name="connsiteX34" fmla="*/ 3865 w 559681"/>
                            <a:gd name="connsiteY34" fmla="*/ 215639 h 702525"/>
                            <a:gd name="connsiteX35" fmla="*/ 3374 w 559681"/>
                            <a:gd name="connsiteY35" fmla="*/ 218393 h 702525"/>
                            <a:gd name="connsiteX36" fmla="*/ 1841 w 559681"/>
                            <a:gd name="connsiteY36" fmla="*/ 229592 h 702525"/>
                            <a:gd name="connsiteX37" fmla="*/ 1693 w 559681"/>
                            <a:gd name="connsiteY37" fmla="*/ 230750 h 702525"/>
                            <a:gd name="connsiteX38" fmla="*/ 639 w 559681"/>
                            <a:gd name="connsiteY38" fmla="*/ 242740 h 702525"/>
                            <a:gd name="connsiteX39" fmla="*/ 592 w 559681"/>
                            <a:gd name="connsiteY39" fmla="*/ 243375 h 702525"/>
                            <a:gd name="connsiteX40" fmla="*/ 119 w 559681"/>
                            <a:gd name="connsiteY40" fmla="*/ 255404 h 702525"/>
                            <a:gd name="connsiteX41" fmla="*/ 94 w 559681"/>
                            <a:gd name="connsiteY41" fmla="*/ 256036 h 702525"/>
                            <a:gd name="connsiteX42" fmla="*/ 97 w 559681"/>
                            <a:gd name="connsiteY42" fmla="*/ 256187 h 702525"/>
                            <a:gd name="connsiteX43" fmla="*/ 0 w 559681"/>
                            <a:gd name="connsiteY43" fmla="*/ 259991 h 702525"/>
                            <a:gd name="connsiteX44" fmla="*/ 0 w 559681"/>
                            <a:gd name="connsiteY44" fmla="*/ 422703 h 702525"/>
                            <a:gd name="connsiteX45" fmla="*/ 279845 w 559681"/>
                            <a:gd name="connsiteY45" fmla="*/ 702526 h 702525"/>
                            <a:gd name="connsiteX46" fmla="*/ 299695 w 559681"/>
                            <a:gd name="connsiteY46" fmla="*/ 54129 h 702525"/>
                            <a:gd name="connsiteX47" fmla="*/ 505546 w 559681"/>
                            <a:gd name="connsiteY47" fmla="*/ 259980 h 702525"/>
                            <a:gd name="connsiteX48" fmla="*/ 505546 w 559681"/>
                            <a:gd name="connsiteY48" fmla="*/ 363857 h 702525"/>
                            <a:gd name="connsiteX49" fmla="*/ 179660 w 559681"/>
                            <a:gd name="connsiteY49" fmla="*/ 198658 h 702525"/>
                            <a:gd name="connsiteX50" fmla="*/ 157941 w 559681"/>
                            <a:gd name="connsiteY50" fmla="*/ 187744 h 702525"/>
                            <a:gd name="connsiteX51" fmla="*/ 152502 w 559681"/>
                            <a:gd name="connsiteY51" fmla="*/ 188293 h 702525"/>
                            <a:gd name="connsiteX52" fmla="*/ 131612 w 559681"/>
                            <a:gd name="connsiteY52" fmla="*/ 208508 h 702525"/>
                            <a:gd name="connsiteX53" fmla="*/ 135369 w 559681"/>
                            <a:gd name="connsiteY53" fmla="*/ 307927 h 702525"/>
                            <a:gd name="connsiteX54" fmla="*/ 54667 w 559681"/>
                            <a:gd name="connsiteY54" fmla="*/ 246212 h 702525"/>
                            <a:gd name="connsiteX55" fmla="*/ 230050 w 559681"/>
                            <a:gd name="connsiteY55" fmla="*/ 56334 h 702525"/>
                            <a:gd name="connsiteX56" fmla="*/ 230570 w 559681"/>
                            <a:gd name="connsiteY56" fmla="*/ 56266 h 702525"/>
                            <a:gd name="connsiteX57" fmla="*/ 239751 w 559681"/>
                            <a:gd name="connsiteY57" fmla="*/ 55136 h 702525"/>
                            <a:gd name="connsiteX58" fmla="*/ 243299 w 559681"/>
                            <a:gd name="connsiteY58" fmla="*/ 54865 h 702525"/>
                            <a:gd name="connsiteX59" fmla="*/ 249738 w 559681"/>
                            <a:gd name="connsiteY59" fmla="*/ 54389 h 702525"/>
                            <a:gd name="connsiteX60" fmla="*/ 259995 w 559681"/>
                            <a:gd name="connsiteY60" fmla="*/ 54129 h 702525"/>
                            <a:gd name="connsiteX61" fmla="*/ 299695 w 559681"/>
                            <a:gd name="connsiteY61" fmla="*/ 54129 h 70252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</a:cxnLst>
                          <a:rect l="l" t="t" r="r" b="b"/>
                          <a:pathLst>
                            <a:path w="559681" h="702525">
                              <a:moveTo>
                                <a:pt x="279845" y="702526"/>
                              </a:moveTo>
                              <a:cubicBezTo>
                                <a:pt x="345201" y="702526"/>
                                <a:pt x="408801" y="679514"/>
                                <a:pt x="458927" y="637728"/>
                              </a:cubicBezTo>
                              <a:cubicBezTo>
                                <a:pt x="470411" y="628157"/>
                                <a:pt x="471956" y="611086"/>
                                <a:pt x="462385" y="599606"/>
                              </a:cubicBezTo>
                              <a:cubicBezTo>
                                <a:pt x="452813" y="588125"/>
                                <a:pt x="435739" y="586577"/>
                                <a:pt x="424262" y="596148"/>
                              </a:cubicBezTo>
                              <a:cubicBezTo>
                                <a:pt x="383851" y="629839"/>
                                <a:pt x="332562" y="648393"/>
                                <a:pt x="279845" y="648393"/>
                              </a:cubicBezTo>
                              <a:cubicBezTo>
                                <a:pt x="155396" y="648393"/>
                                <a:pt x="54147" y="547144"/>
                                <a:pt x="54147" y="422696"/>
                              </a:cubicBezTo>
                              <a:lnTo>
                                <a:pt x="54147" y="318440"/>
                              </a:lnTo>
                              <a:cubicBezTo>
                                <a:pt x="93129" y="349327"/>
                                <a:pt x="137769" y="373558"/>
                                <a:pt x="176412" y="383573"/>
                              </a:cubicBezTo>
                              <a:cubicBezTo>
                                <a:pt x="186694" y="386240"/>
                                <a:pt x="197568" y="382649"/>
                                <a:pt x="204245" y="374403"/>
                              </a:cubicBezTo>
                              <a:cubicBezTo>
                                <a:pt x="210922" y="366152"/>
                                <a:pt x="212160" y="354762"/>
                                <a:pt x="207414" y="345266"/>
                              </a:cubicBezTo>
                              <a:cubicBezTo>
                                <a:pt x="199109" y="328654"/>
                                <a:pt x="187939" y="302398"/>
                                <a:pt x="183312" y="273904"/>
                              </a:cubicBezTo>
                              <a:cubicBezTo>
                                <a:pt x="220367" y="300485"/>
                                <a:pt x="266892" y="324872"/>
                                <a:pt x="297778" y="339950"/>
                              </a:cubicBezTo>
                              <a:cubicBezTo>
                                <a:pt x="366001" y="373255"/>
                                <a:pt x="441986" y="402496"/>
                                <a:pt x="505546" y="420144"/>
                              </a:cubicBezTo>
                              <a:lnTo>
                                <a:pt x="505546" y="422699"/>
                              </a:lnTo>
                              <a:cubicBezTo>
                                <a:pt x="505546" y="455914"/>
                                <a:pt x="498508" y="487890"/>
                                <a:pt x="484624" y="517734"/>
                              </a:cubicBezTo>
                              <a:cubicBezTo>
                                <a:pt x="478322" y="531289"/>
                                <a:pt x="484198" y="547389"/>
                                <a:pt x="497754" y="553695"/>
                              </a:cubicBezTo>
                              <a:cubicBezTo>
                                <a:pt x="511306" y="559989"/>
                                <a:pt x="527406" y="554117"/>
                                <a:pt x="533715" y="540565"/>
                              </a:cubicBezTo>
                              <a:cubicBezTo>
                                <a:pt x="550944" y="503510"/>
                                <a:pt x="559682" y="463857"/>
                                <a:pt x="559682" y="422699"/>
                              </a:cubicBezTo>
                              <a:lnTo>
                                <a:pt x="559682" y="399309"/>
                              </a:lnTo>
                              <a:lnTo>
                                <a:pt x="559682" y="259987"/>
                              </a:lnTo>
                              <a:cubicBezTo>
                                <a:pt x="559682" y="116627"/>
                                <a:pt x="443054" y="0"/>
                                <a:pt x="299695" y="0"/>
                              </a:cubicBezTo>
                              <a:lnTo>
                                <a:pt x="259998" y="0"/>
                              </a:lnTo>
                              <a:cubicBezTo>
                                <a:pt x="255592" y="0"/>
                                <a:pt x="251199" y="115"/>
                                <a:pt x="246829" y="336"/>
                              </a:cubicBezTo>
                              <a:cubicBezTo>
                                <a:pt x="245912" y="383"/>
                                <a:pt x="245010" y="480"/>
                                <a:pt x="244097" y="534"/>
                              </a:cubicBezTo>
                              <a:cubicBezTo>
                                <a:pt x="240610" y="743"/>
                                <a:pt x="237131" y="982"/>
                                <a:pt x="233674" y="1328"/>
                              </a:cubicBezTo>
                              <a:cubicBezTo>
                                <a:pt x="233006" y="1397"/>
                                <a:pt x="232353" y="1498"/>
                                <a:pt x="231689" y="1570"/>
                              </a:cubicBezTo>
                              <a:cubicBezTo>
                                <a:pt x="227960" y="1971"/>
                                <a:pt x="224243" y="2429"/>
                                <a:pt x="220547" y="2988"/>
                              </a:cubicBezTo>
                              <a:cubicBezTo>
                                <a:pt x="220338" y="3021"/>
                                <a:pt x="220132" y="3064"/>
                                <a:pt x="219923" y="3097"/>
                              </a:cubicBezTo>
                              <a:cubicBezTo>
                                <a:pt x="166332" y="11354"/>
                                <a:pt x="116790" y="36094"/>
                                <a:pt x="77494" y="74860"/>
                              </a:cubicBezTo>
                              <a:cubicBezTo>
                                <a:pt x="46586" y="105349"/>
                                <a:pt x="24260" y="142295"/>
                                <a:pt x="11740" y="182685"/>
                              </a:cubicBezTo>
                              <a:cubicBezTo>
                                <a:pt x="11657" y="182952"/>
                                <a:pt x="11589" y="183222"/>
                                <a:pt x="11506" y="183493"/>
                              </a:cubicBezTo>
                              <a:cubicBezTo>
                                <a:pt x="10401" y="187098"/>
                                <a:pt x="9355" y="190722"/>
                                <a:pt x="8406" y="194382"/>
                              </a:cubicBezTo>
                              <a:cubicBezTo>
                                <a:pt x="7882" y="196385"/>
                                <a:pt x="7442" y="198420"/>
                                <a:pt x="6966" y="200441"/>
                              </a:cubicBezTo>
                              <a:cubicBezTo>
                                <a:pt x="6511" y="202386"/>
                                <a:pt x="6024" y="204317"/>
                                <a:pt x="5616" y="206273"/>
                              </a:cubicBezTo>
                              <a:cubicBezTo>
                                <a:pt x="4962" y="209370"/>
                                <a:pt x="4407" y="212503"/>
                                <a:pt x="3865" y="215639"/>
                              </a:cubicBezTo>
                              <a:cubicBezTo>
                                <a:pt x="3707" y="216559"/>
                                <a:pt x="3519" y="217469"/>
                                <a:pt x="3374" y="218393"/>
                              </a:cubicBezTo>
                              <a:cubicBezTo>
                                <a:pt x="2775" y="222099"/>
                                <a:pt x="2281" y="225835"/>
                                <a:pt x="1841" y="229592"/>
                              </a:cubicBezTo>
                              <a:cubicBezTo>
                                <a:pt x="1797" y="229978"/>
                                <a:pt x="1736" y="230364"/>
                                <a:pt x="1693" y="230750"/>
                              </a:cubicBezTo>
                              <a:cubicBezTo>
                                <a:pt x="1245" y="234720"/>
                                <a:pt x="906" y="238719"/>
                                <a:pt x="639" y="242740"/>
                              </a:cubicBezTo>
                              <a:cubicBezTo>
                                <a:pt x="624" y="242953"/>
                                <a:pt x="603" y="243162"/>
                                <a:pt x="592" y="243375"/>
                              </a:cubicBezTo>
                              <a:cubicBezTo>
                                <a:pt x="339" y="247359"/>
                                <a:pt x="191" y="251373"/>
                                <a:pt x="119" y="255404"/>
                              </a:cubicBezTo>
                              <a:cubicBezTo>
                                <a:pt x="115" y="255617"/>
                                <a:pt x="97" y="255826"/>
                                <a:pt x="94" y="256036"/>
                              </a:cubicBezTo>
                              <a:cubicBezTo>
                                <a:pt x="94" y="256086"/>
                                <a:pt x="97" y="256137"/>
                                <a:pt x="97" y="256187"/>
                              </a:cubicBezTo>
                              <a:cubicBezTo>
                                <a:pt x="79" y="257457"/>
                                <a:pt x="0" y="258713"/>
                                <a:pt x="0" y="259991"/>
                              </a:cubicBezTo>
                              <a:lnTo>
                                <a:pt x="0" y="422703"/>
                              </a:lnTo>
                              <a:cubicBezTo>
                                <a:pt x="11" y="576995"/>
                                <a:pt x="125542" y="702526"/>
                                <a:pt x="279845" y="702526"/>
                              </a:cubicBezTo>
                              <a:close/>
                              <a:moveTo>
                                <a:pt x="299695" y="54129"/>
                              </a:moveTo>
                              <a:cubicBezTo>
                                <a:pt x="413200" y="54129"/>
                                <a:pt x="505546" y="146475"/>
                                <a:pt x="505546" y="259980"/>
                              </a:cubicBezTo>
                              <a:lnTo>
                                <a:pt x="505546" y="363857"/>
                              </a:lnTo>
                              <a:cubicBezTo>
                                <a:pt x="375388" y="325276"/>
                                <a:pt x="213737" y="244490"/>
                                <a:pt x="179660" y="198658"/>
                              </a:cubicBezTo>
                              <a:cubicBezTo>
                                <a:pt x="174492" y="191707"/>
                                <a:pt x="166393" y="187744"/>
                                <a:pt x="157941" y="187744"/>
                              </a:cubicBezTo>
                              <a:cubicBezTo>
                                <a:pt x="156136" y="187744"/>
                                <a:pt x="154313" y="187925"/>
                                <a:pt x="152502" y="188293"/>
                              </a:cubicBezTo>
                              <a:cubicBezTo>
                                <a:pt x="142205" y="190404"/>
                                <a:pt x="134063" y="198287"/>
                                <a:pt x="131612" y="208508"/>
                              </a:cubicBezTo>
                              <a:cubicBezTo>
                                <a:pt x="127036" y="227610"/>
                                <a:pt x="123192" y="261803"/>
                                <a:pt x="135369" y="307927"/>
                              </a:cubicBezTo>
                              <a:cubicBezTo>
                                <a:pt x="106659" y="291740"/>
                                <a:pt x="77527" y="269718"/>
                                <a:pt x="54667" y="246212"/>
                              </a:cubicBezTo>
                              <a:cubicBezTo>
                                <a:pt x="61149" y="149391"/>
                                <a:pt x="135622" y="70327"/>
                                <a:pt x="230050" y="56334"/>
                              </a:cubicBezTo>
                              <a:cubicBezTo>
                                <a:pt x="230223" y="56309"/>
                                <a:pt x="230397" y="56291"/>
                                <a:pt x="230570" y="56266"/>
                              </a:cubicBezTo>
                              <a:cubicBezTo>
                                <a:pt x="233612" y="55822"/>
                                <a:pt x="236673" y="55443"/>
                                <a:pt x="239751" y="55136"/>
                              </a:cubicBezTo>
                              <a:cubicBezTo>
                                <a:pt x="240928" y="55020"/>
                                <a:pt x="242119" y="54959"/>
                                <a:pt x="243299" y="54865"/>
                              </a:cubicBezTo>
                              <a:cubicBezTo>
                                <a:pt x="245439" y="54692"/>
                                <a:pt x="247579" y="54497"/>
                                <a:pt x="249738" y="54389"/>
                              </a:cubicBezTo>
                              <a:cubicBezTo>
                                <a:pt x="253137" y="54223"/>
                                <a:pt x="256555" y="54129"/>
                                <a:pt x="259995" y="54129"/>
                              </a:cubicBezTo>
                              <a:lnTo>
                                <a:pt x="299695" y="54129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60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320" name="Group 319">
                        <a:extLst>
                          <a:ext uri="{FF2B5EF4-FFF2-40B4-BE49-F238E27FC236}">
                            <a16:creationId xmlns:a16="http://schemas.microsoft.com/office/drawing/2014/main" id="{5A3F1C52-986E-450B-A579-D075693875E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350667" y="4386360"/>
                        <a:ext cx="276912" cy="276759"/>
                        <a:chOff x="3574227" y="2431777"/>
                        <a:chExt cx="1993640" cy="1992538"/>
                      </a:xfrm>
                    </p:grpSpPr>
                    <p:sp>
                      <p:nvSpPr>
                        <p:cNvPr id="321" name="Freeform: Shape 320">
                          <a:extLst>
                            <a:ext uri="{FF2B5EF4-FFF2-40B4-BE49-F238E27FC236}">
                              <a16:creationId xmlns:a16="http://schemas.microsoft.com/office/drawing/2014/main" id="{DD52A9B9-C636-4C35-B3B3-181BA4566E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16651" y="3274794"/>
                          <a:ext cx="306506" cy="306506"/>
                        </a:xfrm>
                        <a:custGeom>
                          <a:avLst/>
                          <a:gdLst>
                            <a:gd name="connsiteX0" fmla="*/ 320802 w 489204"/>
                            <a:gd name="connsiteY0" fmla="*/ 168402 h 489204"/>
                            <a:gd name="connsiteX1" fmla="*/ 320802 w 489204"/>
                            <a:gd name="connsiteY1" fmla="*/ 0 h 489204"/>
                            <a:gd name="connsiteX2" fmla="*/ 168402 w 489204"/>
                            <a:gd name="connsiteY2" fmla="*/ 0 h 489204"/>
                            <a:gd name="connsiteX3" fmla="*/ 168402 w 489204"/>
                            <a:gd name="connsiteY3" fmla="*/ 168402 h 489204"/>
                            <a:gd name="connsiteX4" fmla="*/ 0 w 489204"/>
                            <a:gd name="connsiteY4" fmla="*/ 168402 h 489204"/>
                            <a:gd name="connsiteX5" fmla="*/ 0 w 489204"/>
                            <a:gd name="connsiteY5" fmla="*/ 320802 h 489204"/>
                            <a:gd name="connsiteX6" fmla="*/ 168402 w 489204"/>
                            <a:gd name="connsiteY6" fmla="*/ 320802 h 489204"/>
                            <a:gd name="connsiteX7" fmla="*/ 168402 w 489204"/>
                            <a:gd name="connsiteY7" fmla="*/ 489204 h 489204"/>
                            <a:gd name="connsiteX8" fmla="*/ 320802 w 489204"/>
                            <a:gd name="connsiteY8" fmla="*/ 489204 h 489204"/>
                            <a:gd name="connsiteX9" fmla="*/ 320802 w 489204"/>
                            <a:gd name="connsiteY9" fmla="*/ 320802 h 489204"/>
                            <a:gd name="connsiteX10" fmla="*/ 489204 w 489204"/>
                            <a:gd name="connsiteY10" fmla="*/ 320802 h 489204"/>
                            <a:gd name="connsiteX11" fmla="*/ 489204 w 489204"/>
                            <a:gd name="connsiteY11" fmla="*/ 168402 h 48920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</a:cxnLst>
                          <a:rect l="l" t="t" r="r" b="b"/>
                          <a:pathLst>
                            <a:path w="489204" h="489204">
                              <a:moveTo>
                                <a:pt x="320802" y="168402"/>
                              </a:moveTo>
                              <a:lnTo>
                                <a:pt x="320802" y="0"/>
                              </a:lnTo>
                              <a:lnTo>
                                <a:pt x="168402" y="0"/>
                              </a:lnTo>
                              <a:lnTo>
                                <a:pt x="168402" y="168402"/>
                              </a:lnTo>
                              <a:lnTo>
                                <a:pt x="0" y="168402"/>
                              </a:lnTo>
                              <a:lnTo>
                                <a:pt x="0" y="320802"/>
                              </a:lnTo>
                              <a:lnTo>
                                <a:pt x="168402" y="320802"/>
                              </a:lnTo>
                              <a:lnTo>
                                <a:pt x="168402" y="489204"/>
                              </a:lnTo>
                              <a:lnTo>
                                <a:pt x="320802" y="489204"/>
                              </a:lnTo>
                              <a:lnTo>
                                <a:pt x="320802" y="320802"/>
                              </a:lnTo>
                              <a:lnTo>
                                <a:pt x="489204" y="320802"/>
                              </a:lnTo>
                              <a:lnTo>
                                <a:pt x="489204" y="16840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78B9EB"/>
                        </a:solidFill>
                        <a:ln w="15875" cap="flat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322" name="Freeform: Shape 321">
                          <a:extLst>
                            <a:ext uri="{FF2B5EF4-FFF2-40B4-BE49-F238E27FC236}">
                              <a16:creationId xmlns:a16="http://schemas.microsoft.com/office/drawing/2014/main" id="{89419B40-6D3B-4AE4-A89B-40B94CF99B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74227" y="2431777"/>
                          <a:ext cx="1993640" cy="1992538"/>
                        </a:xfrm>
                        <a:custGeom>
                          <a:avLst/>
                          <a:gdLst>
                            <a:gd name="connsiteX0" fmla="*/ 3836670 w 4141469"/>
                            <a:gd name="connsiteY0" fmla="*/ 1993392 h 4139183"/>
                            <a:gd name="connsiteX1" fmla="*/ 2145792 w 4141469"/>
                            <a:gd name="connsiteY1" fmla="*/ 304800 h 4139183"/>
                            <a:gd name="connsiteX2" fmla="*/ 2145792 w 4141469"/>
                            <a:gd name="connsiteY2" fmla="*/ 0 h 4139183"/>
                            <a:gd name="connsiteX3" fmla="*/ 1993392 w 4141469"/>
                            <a:gd name="connsiteY3" fmla="*/ 0 h 4139183"/>
                            <a:gd name="connsiteX4" fmla="*/ 1993392 w 4141469"/>
                            <a:gd name="connsiteY4" fmla="*/ 304800 h 4139183"/>
                            <a:gd name="connsiteX5" fmla="*/ 304800 w 4141469"/>
                            <a:gd name="connsiteY5" fmla="*/ 1993392 h 4139183"/>
                            <a:gd name="connsiteX6" fmla="*/ 0 w 4141469"/>
                            <a:gd name="connsiteY6" fmla="*/ 1993392 h 4139183"/>
                            <a:gd name="connsiteX7" fmla="*/ 0 w 4141469"/>
                            <a:gd name="connsiteY7" fmla="*/ 2145792 h 4139183"/>
                            <a:gd name="connsiteX8" fmla="*/ 304800 w 4141469"/>
                            <a:gd name="connsiteY8" fmla="*/ 2145792 h 4139183"/>
                            <a:gd name="connsiteX9" fmla="*/ 1993392 w 4141469"/>
                            <a:gd name="connsiteY9" fmla="*/ 3834384 h 4139183"/>
                            <a:gd name="connsiteX10" fmla="*/ 1993392 w 4141469"/>
                            <a:gd name="connsiteY10" fmla="*/ 4139184 h 4139183"/>
                            <a:gd name="connsiteX11" fmla="*/ 2145792 w 4141469"/>
                            <a:gd name="connsiteY11" fmla="*/ 4139184 h 4139183"/>
                            <a:gd name="connsiteX12" fmla="*/ 2145792 w 4141469"/>
                            <a:gd name="connsiteY12" fmla="*/ 3834384 h 4139183"/>
                            <a:gd name="connsiteX13" fmla="*/ 3834384 w 4141469"/>
                            <a:gd name="connsiteY13" fmla="*/ 2145792 h 4139183"/>
                            <a:gd name="connsiteX14" fmla="*/ 4139184 w 4141469"/>
                            <a:gd name="connsiteY14" fmla="*/ 2145792 h 4139183"/>
                            <a:gd name="connsiteX15" fmla="*/ 4141470 w 4141469"/>
                            <a:gd name="connsiteY15" fmla="*/ 1993392 h 4139183"/>
                            <a:gd name="connsiteX16" fmla="*/ 3836670 w 4141469"/>
                            <a:gd name="connsiteY16" fmla="*/ 1993392 h 4139183"/>
                            <a:gd name="connsiteX17" fmla="*/ 1993392 w 4141469"/>
                            <a:gd name="connsiteY17" fmla="*/ 458724 h 4139183"/>
                            <a:gd name="connsiteX18" fmla="*/ 1993392 w 4141469"/>
                            <a:gd name="connsiteY18" fmla="*/ 726186 h 4139183"/>
                            <a:gd name="connsiteX19" fmla="*/ 1482090 w 4141469"/>
                            <a:gd name="connsiteY19" fmla="*/ 856488 h 4139183"/>
                            <a:gd name="connsiteX20" fmla="*/ 1548384 w 4141469"/>
                            <a:gd name="connsiteY20" fmla="*/ 993648 h 4139183"/>
                            <a:gd name="connsiteX21" fmla="*/ 1993392 w 4141469"/>
                            <a:gd name="connsiteY21" fmla="*/ 879348 h 4139183"/>
                            <a:gd name="connsiteX22" fmla="*/ 1993392 w 4141469"/>
                            <a:gd name="connsiteY22" fmla="*/ 1160526 h 4139183"/>
                            <a:gd name="connsiteX23" fmla="*/ 1160526 w 4141469"/>
                            <a:gd name="connsiteY23" fmla="*/ 1993392 h 4139183"/>
                            <a:gd name="connsiteX24" fmla="*/ 879348 w 4141469"/>
                            <a:gd name="connsiteY24" fmla="*/ 1993392 h 4139183"/>
                            <a:gd name="connsiteX25" fmla="*/ 994410 w 4141469"/>
                            <a:gd name="connsiteY25" fmla="*/ 1548384 h 4139183"/>
                            <a:gd name="connsiteX26" fmla="*/ 857250 w 4141469"/>
                            <a:gd name="connsiteY26" fmla="*/ 1482090 h 4139183"/>
                            <a:gd name="connsiteX27" fmla="*/ 726948 w 4141469"/>
                            <a:gd name="connsiteY27" fmla="*/ 1993392 h 4139183"/>
                            <a:gd name="connsiteX28" fmla="*/ 458724 w 4141469"/>
                            <a:gd name="connsiteY28" fmla="*/ 1993392 h 4139183"/>
                            <a:gd name="connsiteX29" fmla="*/ 1993392 w 4141469"/>
                            <a:gd name="connsiteY29" fmla="*/ 458724 h 4139183"/>
                            <a:gd name="connsiteX30" fmla="*/ 1993392 w 4141469"/>
                            <a:gd name="connsiteY30" fmla="*/ 3259836 h 4139183"/>
                            <a:gd name="connsiteX31" fmla="*/ 1548384 w 4141469"/>
                            <a:gd name="connsiteY31" fmla="*/ 3145536 h 4139183"/>
                            <a:gd name="connsiteX32" fmla="*/ 1482090 w 4141469"/>
                            <a:gd name="connsiteY32" fmla="*/ 3282696 h 4139183"/>
                            <a:gd name="connsiteX33" fmla="*/ 1993392 w 4141469"/>
                            <a:gd name="connsiteY33" fmla="*/ 3412236 h 4139183"/>
                            <a:gd name="connsiteX34" fmla="*/ 1993392 w 4141469"/>
                            <a:gd name="connsiteY34" fmla="*/ 3679698 h 4139183"/>
                            <a:gd name="connsiteX35" fmla="*/ 458724 w 4141469"/>
                            <a:gd name="connsiteY35" fmla="*/ 2145792 h 4139183"/>
                            <a:gd name="connsiteX36" fmla="*/ 726186 w 4141469"/>
                            <a:gd name="connsiteY36" fmla="*/ 2145792 h 4139183"/>
                            <a:gd name="connsiteX37" fmla="*/ 856488 w 4141469"/>
                            <a:gd name="connsiteY37" fmla="*/ 2657094 h 4139183"/>
                            <a:gd name="connsiteX38" fmla="*/ 993648 w 4141469"/>
                            <a:gd name="connsiteY38" fmla="*/ 2590800 h 4139183"/>
                            <a:gd name="connsiteX39" fmla="*/ 879348 w 4141469"/>
                            <a:gd name="connsiteY39" fmla="*/ 2145792 h 4139183"/>
                            <a:gd name="connsiteX40" fmla="*/ 1160526 w 4141469"/>
                            <a:gd name="connsiteY40" fmla="*/ 2145792 h 4139183"/>
                            <a:gd name="connsiteX41" fmla="*/ 1993392 w 4141469"/>
                            <a:gd name="connsiteY41" fmla="*/ 2978658 h 4139183"/>
                            <a:gd name="connsiteX42" fmla="*/ 1993392 w 4141469"/>
                            <a:gd name="connsiteY42" fmla="*/ 3259836 h 4139183"/>
                            <a:gd name="connsiteX43" fmla="*/ 1993392 w 4141469"/>
                            <a:gd name="connsiteY43" fmla="*/ 2570988 h 4139183"/>
                            <a:gd name="connsiteX44" fmla="*/ 1993392 w 4141469"/>
                            <a:gd name="connsiteY44" fmla="*/ 2825496 h 4139183"/>
                            <a:gd name="connsiteX45" fmla="*/ 1312926 w 4141469"/>
                            <a:gd name="connsiteY45" fmla="*/ 2145792 h 4139183"/>
                            <a:gd name="connsiteX46" fmla="*/ 1567434 w 4141469"/>
                            <a:gd name="connsiteY46" fmla="*/ 2145792 h 4139183"/>
                            <a:gd name="connsiteX47" fmla="*/ 1567434 w 4141469"/>
                            <a:gd name="connsiteY47" fmla="*/ 1993392 h 4139183"/>
                            <a:gd name="connsiteX48" fmla="*/ 1312926 w 4141469"/>
                            <a:gd name="connsiteY48" fmla="*/ 1993392 h 4139183"/>
                            <a:gd name="connsiteX49" fmla="*/ 1993392 w 4141469"/>
                            <a:gd name="connsiteY49" fmla="*/ 1312926 h 4139183"/>
                            <a:gd name="connsiteX50" fmla="*/ 1993392 w 4141469"/>
                            <a:gd name="connsiteY50" fmla="*/ 1567434 h 4139183"/>
                            <a:gd name="connsiteX51" fmla="*/ 2145792 w 4141469"/>
                            <a:gd name="connsiteY51" fmla="*/ 1567434 h 4139183"/>
                            <a:gd name="connsiteX52" fmla="*/ 2145792 w 4141469"/>
                            <a:gd name="connsiteY52" fmla="*/ 1312926 h 4139183"/>
                            <a:gd name="connsiteX53" fmla="*/ 2826258 w 4141469"/>
                            <a:gd name="connsiteY53" fmla="*/ 1993392 h 4139183"/>
                            <a:gd name="connsiteX54" fmla="*/ 2570988 w 4141469"/>
                            <a:gd name="connsiteY54" fmla="*/ 1993392 h 4139183"/>
                            <a:gd name="connsiteX55" fmla="*/ 2570988 w 4141469"/>
                            <a:gd name="connsiteY55" fmla="*/ 2145792 h 4139183"/>
                            <a:gd name="connsiteX56" fmla="*/ 2826258 w 4141469"/>
                            <a:gd name="connsiteY56" fmla="*/ 2145792 h 4139183"/>
                            <a:gd name="connsiteX57" fmla="*/ 2145792 w 4141469"/>
                            <a:gd name="connsiteY57" fmla="*/ 2826258 h 4139183"/>
                            <a:gd name="connsiteX58" fmla="*/ 2145792 w 4141469"/>
                            <a:gd name="connsiteY58" fmla="*/ 2570988 h 4139183"/>
                            <a:gd name="connsiteX59" fmla="*/ 1993392 w 4141469"/>
                            <a:gd name="connsiteY59" fmla="*/ 2570988 h 4139183"/>
                            <a:gd name="connsiteX60" fmla="*/ 2145792 w 4141469"/>
                            <a:gd name="connsiteY60" fmla="*/ 3680460 h 4139183"/>
                            <a:gd name="connsiteX61" fmla="*/ 2145792 w 4141469"/>
                            <a:gd name="connsiteY61" fmla="*/ 3412236 h 4139183"/>
                            <a:gd name="connsiteX62" fmla="*/ 2657094 w 4141469"/>
                            <a:gd name="connsiteY62" fmla="*/ 3281934 h 4139183"/>
                            <a:gd name="connsiteX63" fmla="*/ 2590800 w 4141469"/>
                            <a:gd name="connsiteY63" fmla="*/ 3144774 h 4139183"/>
                            <a:gd name="connsiteX64" fmla="*/ 2145792 w 4141469"/>
                            <a:gd name="connsiteY64" fmla="*/ 3259074 h 4139183"/>
                            <a:gd name="connsiteX65" fmla="*/ 2145792 w 4141469"/>
                            <a:gd name="connsiteY65" fmla="*/ 2978658 h 4139183"/>
                            <a:gd name="connsiteX66" fmla="*/ 2978658 w 4141469"/>
                            <a:gd name="connsiteY66" fmla="*/ 2145792 h 4139183"/>
                            <a:gd name="connsiteX67" fmla="*/ 3259836 w 4141469"/>
                            <a:gd name="connsiteY67" fmla="*/ 2145792 h 4139183"/>
                            <a:gd name="connsiteX68" fmla="*/ 3144774 w 4141469"/>
                            <a:gd name="connsiteY68" fmla="*/ 2590800 h 4139183"/>
                            <a:gd name="connsiteX69" fmla="*/ 3281934 w 4141469"/>
                            <a:gd name="connsiteY69" fmla="*/ 2657856 h 4139183"/>
                            <a:gd name="connsiteX70" fmla="*/ 3412236 w 4141469"/>
                            <a:gd name="connsiteY70" fmla="*/ 2145792 h 4139183"/>
                            <a:gd name="connsiteX71" fmla="*/ 3679698 w 4141469"/>
                            <a:gd name="connsiteY71" fmla="*/ 2145792 h 4139183"/>
                            <a:gd name="connsiteX72" fmla="*/ 2145792 w 4141469"/>
                            <a:gd name="connsiteY72" fmla="*/ 3680460 h 4139183"/>
                            <a:gd name="connsiteX73" fmla="*/ 3412236 w 4141469"/>
                            <a:gd name="connsiteY73" fmla="*/ 1993392 h 4139183"/>
                            <a:gd name="connsiteX74" fmla="*/ 3281934 w 4141469"/>
                            <a:gd name="connsiteY74" fmla="*/ 1482090 h 4139183"/>
                            <a:gd name="connsiteX75" fmla="*/ 3144774 w 4141469"/>
                            <a:gd name="connsiteY75" fmla="*/ 1548384 h 4139183"/>
                            <a:gd name="connsiteX76" fmla="*/ 3259836 w 4141469"/>
                            <a:gd name="connsiteY76" fmla="*/ 1993392 h 4139183"/>
                            <a:gd name="connsiteX77" fmla="*/ 2978658 w 4141469"/>
                            <a:gd name="connsiteY77" fmla="*/ 1993392 h 4139183"/>
                            <a:gd name="connsiteX78" fmla="*/ 2145792 w 4141469"/>
                            <a:gd name="connsiteY78" fmla="*/ 1160526 h 4139183"/>
                            <a:gd name="connsiteX79" fmla="*/ 2145792 w 4141469"/>
                            <a:gd name="connsiteY79" fmla="*/ 879348 h 4139183"/>
                            <a:gd name="connsiteX80" fmla="*/ 2590800 w 4141469"/>
                            <a:gd name="connsiteY80" fmla="*/ 994410 h 4139183"/>
                            <a:gd name="connsiteX81" fmla="*/ 2657094 w 4141469"/>
                            <a:gd name="connsiteY81" fmla="*/ 857250 h 4139183"/>
                            <a:gd name="connsiteX82" fmla="*/ 2145792 w 4141469"/>
                            <a:gd name="connsiteY82" fmla="*/ 726948 h 4139183"/>
                            <a:gd name="connsiteX83" fmla="*/ 2145792 w 4141469"/>
                            <a:gd name="connsiteY83" fmla="*/ 458724 h 4139183"/>
                            <a:gd name="connsiteX84" fmla="*/ 3680460 w 4141469"/>
                            <a:gd name="connsiteY84" fmla="*/ 1993392 h 4139183"/>
                            <a:gd name="connsiteX85" fmla="*/ 3412236 w 4141469"/>
                            <a:gd name="connsiteY85" fmla="*/ 1993392 h 413918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  <a:cxn ang="0">
                              <a:pos x="connsiteX63" y="connsiteY63"/>
                            </a:cxn>
                            <a:cxn ang="0">
                              <a:pos x="connsiteX64" y="connsiteY64"/>
                            </a:cxn>
                            <a:cxn ang="0">
                              <a:pos x="connsiteX65" y="connsiteY65"/>
                            </a:cxn>
                            <a:cxn ang="0">
                              <a:pos x="connsiteX66" y="connsiteY66"/>
                            </a:cxn>
                            <a:cxn ang="0">
                              <a:pos x="connsiteX67" y="connsiteY67"/>
                            </a:cxn>
                            <a:cxn ang="0">
                              <a:pos x="connsiteX68" y="connsiteY68"/>
                            </a:cxn>
                            <a:cxn ang="0">
                              <a:pos x="connsiteX69" y="connsiteY69"/>
                            </a:cxn>
                            <a:cxn ang="0">
                              <a:pos x="connsiteX70" y="connsiteY70"/>
                            </a:cxn>
                            <a:cxn ang="0">
                              <a:pos x="connsiteX71" y="connsiteY71"/>
                            </a:cxn>
                            <a:cxn ang="0">
                              <a:pos x="connsiteX72" y="connsiteY72"/>
                            </a:cxn>
                            <a:cxn ang="0">
                              <a:pos x="connsiteX73" y="connsiteY73"/>
                            </a:cxn>
                            <a:cxn ang="0">
                              <a:pos x="connsiteX74" y="connsiteY74"/>
                            </a:cxn>
                            <a:cxn ang="0">
                              <a:pos x="connsiteX75" y="connsiteY75"/>
                            </a:cxn>
                            <a:cxn ang="0">
                              <a:pos x="connsiteX76" y="connsiteY76"/>
                            </a:cxn>
                            <a:cxn ang="0">
                              <a:pos x="connsiteX77" y="connsiteY77"/>
                            </a:cxn>
                            <a:cxn ang="0">
                              <a:pos x="connsiteX78" y="connsiteY78"/>
                            </a:cxn>
                            <a:cxn ang="0">
                              <a:pos x="connsiteX79" y="connsiteY79"/>
                            </a:cxn>
                            <a:cxn ang="0">
                              <a:pos x="connsiteX80" y="connsiteY80"/>
                            </a:cxn>
                            <a:cxn ang="0">
                              <a:pos x="connsiteX81" y="connsiteY81"/>
                            </a:cxn>
                            <a:cxn ang="0">
                              <a:pos x="connsiteX82" y="connsiteY82"/>
                            </a:cxn>
                            <a:cxn ang="0">
                              <a:pos x="connsiteX83" y="connsiteY83"/>
                            </a:cxn>
                            <a:cxn ang="0">
                              <a:pos x="connsiteX84" y="connsiteY84"/>
                            </a:cxn>
                            <a:cxn ang="0">
                              <a:pos x="connsiteX85" y="connsiteY85"/>
                            </a:cxn>
                          </a:cxnLst>
                          <a:rect l="l" t="t" r="r" b="b"/>
                          <a:pathLst>
                            <a:path w="4141469" h="4139183">
                              <a:moveTo>
                                <a:pt x="3836670" y="1993392"/>
                              </a:moveTo>
                              <a:cubicBezTo>
                                <a:pt x="3796036" y="1077297"/>
                                <a:pt x="3061945" y="344195"/>
                                <a:pt x="2145792" y="304800"/>
                              </a:cubicBezTo>
                              <a:lnTo>
                                <a:pt x="2145792" y="0"/>
                              </a:lnTo>
                              <a:lnTo>
                                <a:pt x="1993392" y="0"/>
                              </a:lnTo>
                              <a:lnTo>
                                <a:pt x="1993392" y="304800"/>
                              </a:lnTo>
                              <a:cubicBezTo>
                                <a:pt x="1078125" y="345348"/>
                                <a:pt x="345348" y="1078125"/>
                                <a:pt x="304800" y="1993392"/>
                              </a:cubicBezTo>
                              <a:lnTo>
                                <a:pt x="0" y="1993392"/>
                              </a:lnTo>
                              <a:lnTo>
                                <a:pt x="0" y="2145792"/>
                              </a:lnTo>
                              <a:lnTo>
                                <a:pt x="304800" y="2145792"/>
                              </a:lnTo>
                              <a:cubicBezTo>
                                <a:pt x="345348" y="3061049"/>
                                <a:pt x="1078125" y="3793836"/>
                                <a:pt x="1993392" y="3834384"/>
                              </a:cubicBezTo>
                              <a:lnTo>
                                <a:pt x="1993392" y="4139184"/>
                              </a:lnTo>
                              <a:lnTo>
                                <a:pt x="2145792" y="4139184"/>
                              </a:lnTo>
                              <a:lnTo>
                                <a:pt x="2145792" y="3834384"/>
                              </a:lnTo>
                              <a:cubicBezTo>
                                <a:pt x="3061059" y="3793836"/>
                                <a:pt x="3793836" y="3061049"/>
                                <a:pt x="3834384" y="2145792"/>
                              </a:cubicBezTo>
                              <a:lnTo>
                                <a:pt x="4139184" y="2145792"/>
                              </a:lnTo>
                              <a:lnTo>
                                <a:pt x="4141470" y="1993392"/>
                              </a:lnTo>
                              <a:lnTo>
                                <a:pt x="3836670" y="1993392"/>
                              </a:lnTo>
                              <a:close/>
                              <a:moveTo>
                                <a:pt x="1993392" y="458724"/>
                              </a:moveTo>
                              <a:lnTo>
                                <a:pt x="1993392" y="726186"/>
                              </a:lnTo>
                              <a:cubicBezTo>
                                <a:pt x="1815960" y="735025"/>
                                <a:pt x="1642110" y="779336"/>
                                <a:pt x="1482090" y="856488"/>
                              </a:cubicBezTo>
                              <a:lnTo>
                                <a:pt x="1548384" y="993648"/>
                              </a:lnTo>
                              <a:cubicBezTo>
                                <a:pt x="1687859" y="926935"/>
                                <a:pt x="1839030" y="888111"/>
                                <a:pt x="1993392" y="879348"/>
                              </a:cubicBezTo>
                              <a:lnTo>
                                <a:pt x="1993392" y="1160526"/>
                              </a:lnTo>
                              <a:cubicBezTo>
                                <a:pt x="1550127" y="1198569"/>
                                <a:pt x="1198569" y="1550127"/>
                                <a:pt x="1160526" y="1993392"/>
                              </a:cubicBezTo>
                              <a:lnTo>
                                <a:pt x="879348" y="1993392"/>
                              </a:lnTo>
                              <a:cubicBezTo>
                                <a:pt x="888168" y="1838954"/>
                                <a:pt x="927268" y="1687744"/>
                                <a:pt x="994410" y="1548384"/>
                              </a:cubicBezTo>
                              <a:lnTo>
                                <a:pt x="857250" y="1482090"/>
                              </a:lnTo>
                              <a:cubicBezTo>
                                <a:pt x="780117" y="1642120"/>
                                <a:pt x="735806" y="1815970"/>
                                <a:pt x="726948" y="1993392"/>
                              </a:cubicBezTo>
                              <a:lnTo>
                                <a:pt x="458724" y="1993392"/>
                              </a:lnTo>
                              <a:cubicBezTo>
                                <a:pt x="498596" y="1162898"/>
                                <a:pt x="1162898" y="498596"/>
                                <a:pt x="1993392" y="458724"/>
                              </a:cubicBezTo>
                              <a:close/>
                              <a:moveTo>
                                <a:pt x="1993392" y="3259836"/>
                              </a:moveTo>
                              <a:cubicBezTo>
                                <a:pt x="1839030" y="3251035"/>
                                <a:pt x="1687878" y="3212211"/>
                                <a:pt x="1548384" y="3145536"/>
                              </a:cubicBezTo>
                              <a:lnTo>
                                <a:pt x="1482090" y="3282696"/>
                              </a:lnTo>
                              <a:cubicBezTo>
                                <a:pt x="1642167" y="3359582"/>
                                <a:pt x="1816018" y="3403635"/>
                                <a:pt x="1993392" y="3412236"/>
                              </a:cubicBezTo>
                              <a:lnTo>
                                <a:pt x="1993392" y="3679698"/>
                              </a:lnTo>
                              <a:cubicBezTo>
                                <a:pt x="1163174" y="3639865"/>
                                <a:pt x="498977" y="2975991"/>
                                <a:pt x="458724" y="2145792"/>
                              </a:cubicBezTo>
                              <a:lnTo>
                                <a:pt x="726186" y="2145792"/>
                              </a:lnTo>
                              <a:cubicBezTo>
                                <a:pt x="735044" y="2323214"/>
                                <a:pt x="779355" y="2497065"/>
                                <a:pt x="856488" y="2657094"/>
                              </a:cubicBezTo>
                              <a:lnTo>
                                <a:pt x="993648" y="2590800"/>
                              </a:lnTo>
                              <a:cubicBezTo>
                                <a:pt x="926763" y="2451383"/>
                                <a:pt x="887930" y="2300183"/>
                                <a:pt x="879348" y="2145792"/>
                              </a:cubicBezTo>
                              <a:lnTo>
                                <a:pt x="1160526" y="2145792"/>
                              </a:lnTo>
                              <a:cubicBezTo>
                                <a:pt x="1198569" y="2589057"/>
                                <a:pt x="1550127" y="2940615"/>
                                <a:pt x="1993392" y="2978658"/>
                              </a:cubicBezTo>
                              <a:lnTo>
                                <a:pt x="1993392" y="3259836"/>
                              </a:lnTo>
                              <a:close/>
                              <a:moveTo>
                                <a:pt x="1993392" y="2570988"/>
                              </a:moveTo>
                              <a:lnTo>
                                <a:pt x="1993392" y="2825496"/>
                              </a:lnTo>
                              <a:cubicBezTo>
                                <a:pt x="1634176" y="2788777"/>
                                <a:pt x="1350055" y="2504970"/>
                                <a:pt x="1312926" y="2145792"/>
                              </a:cubicBezTo>
                              <a:lnTo>
                                <a:pt x="1567434" y="2145792"/>
                              </a:lnTo>
                              <a:lnTo>
                                <a:pt x="1567434" y="1993392"/>
                              </a:lnTo>
                              <a:lnTo>
                                <a:pt x="1312926" y="1993392"/>
                              </a:lnTo>
                              <a:cubicBezTo>
                                <a:pt x="1349712" y="1633919"/>
                                <a:pt x="1633918" y="1349712"/>
                                <a:pt x="1993392" y="1312926"/>
                              </a:cubicBezTo>
                              <a:lnTo>
                                <a:pt x="1993392" y="1567434"/>
                              </a:lnTo>
                              <a:lnTo>
                                <a:pt x="2145792" y="1567434"/>
                              </a:lnTo>
                              <a:lnTo>
                                <a:pt x="2145792" y="1312926"/>
                              </a:lnTo>
                              <a:cubicBezTo>
                                <a:pt x="2505266" y="1349712"/>
                                <a:pt x="2789473" y="1633919"/>
                                <a:pt x="2826258" y="1993392"/>
                              </a:cubicBezTo>
                              <a:lnTo>
                                <a:pt x="2570988" y="1993392"/>
                              </a:lnTo>
                              <a:lnTo>
                                <a:pt x="2570988" y="2145792"/>
                              </a:lnTo>
                              <a:lnTo>
                                <a:pt x="2826258" y="2145792"/>
                              </a:lnTo>
                              <a:cubicBezTo>
                                <a:pt x="2789473" y="2505266"/>
                                <a:pt x="2505266" y="2789473"/>
                                <a:pt x="2145792" y="2826258"/>
                              </a:cubicBezTo>
                              <a:lnTo>
                                <a:pt x="2145792" y="2570988"/>
                              </a:lnTo>
                              <a:lnTo>
                                <a:pt x="1993392" y="2570988"/>
                              </a:lnTo>
                              <a:close/>
                              <a:moveTo>
                                <a:pt x="2145792" y="3680460"/>
                              </a:moveTo>
                              <a:lnTo>
                                <a:pt x="2145792" y="3412236"/>
                              </a:lnTo>
                              <a:cubicBezTo>
                                <a:pt x="2323214" y="3403349"/>
                                <a:pt x="2497065" y="3359049"/>
                                <a:pt x="2657094" y="3281934"/>
                              </a:cubicBezTo>
                              <a:lnTo>
                                <a:pt x="2590800" y="3144774"/>
                              </a:lnTo>
                              <a:cubicBezTo>
                                <a:pt x="2451297" y="3211411"/>
                                <a:pt x="2300145" y="3250235"/>
                                <a:pt x="2145792" y="3259074"/>
                              </a:cubicBezTo>
                              <a:lnTo>
                                <a:pt x="2145792" y="2978658"/>
                              </a:lnTo>
                              <a:cubicBezTo>
                                <a:pt x="2589057" y="2940615"/>
                                <a:pt x="2940615" y="2589057"/>
                                <a:pt x="2978658" y="2145792"/>
                              </a:cubicBezTo>
                              <a:lnTo>
                                <a:pt x="3259836" y="2145792"/>
                              </a:lnTo>
                              <a:cubicBezTo>
                                <a:pt x="3251092" y="2300249"/>
                                <a:pt x="3211992" y="2451468"/>
                                <a:pt x="3144774" y="2590800"/>
                              </a:cubicBezTo>
                              <a:lnTo>
                                <a:pt x="3281934" y="2657856"/>
                              </a:lnTo>
                              <a:cubicBezTo>
                                <a:pt x="3359163" y="2497598"/>
                                <a:pt x="3403473" y="2323471"/>
                                <a:pt x="3412236" y="2145792"/>
                              </a:cubicBezTo>
                              <a:lnTo>
                                <a:pt x="3679698" y="2145792"/>
                              </a:lnTo>
                              <a:cubicBezTo>
                                <a:pt x="3639865" y="2976010"/>
                                <a:pt x="2975991" y="3640208"/>
                                <a:pt x="2145792" y="3680460"/>
                              </a:cubicBezTo>
                              <a:close/>
                              <a:moveTo>
                                <a:pt x="3412236" y="1993392"/>
                              </a:moveTo>
                              <a:cubicBezTo>
                                <a:pt x="3403330" y="1815970"/>
                                <a:pt x="3359029" y="1642129"/>
                                <a:pt x="3281934" y="1482090"/>
                              </a:cubicBezTo>
                              <a:lnTo>
                                <a:pt x="3144774" y="1548384"/>
                              </a:lnTo>
                              <a:cubicBezTo>
                                <a:pt x="3211897" y="1687754"/>
                                <a:pt x="3250997" y="1838954"/>
                                <a:pt x="3259836" y="1993392"/>
                              </a:cubicBezTo>
                              <a:lnTo>
                                <a:pt x="2978658" y="1993392"/>
                              </a:lnTo>
                              <a:cubicBezTo>
                                <a:pt x="2940615" y="1550127"/>
                                <a:pt x="2589057" y="1198569"/>
                                <a:pt x="2145792" y="1160526"/>
                              </a:cubicBezTo>
                              <a:lnTo>
                                <a:pt x="2145792" y="879348"/>
                              </a:lnTo>
                              <a:cubicBezTo>
                                <a:pt x="2300202" y="888406"/>
                                <a:pt x="2451354" y="927487"/>
                                <a:pt x="2590800" y="994410"/>
                              </a:cubicBezTo>
                              <a:lnTo>
                                <a:pt x="2657094" y="857250"/>
                              </a:lnTo>
                              <a:cubicBezTo>
                                <a:pt x="2497065" y="780117"/>
                                <a:pt x="2323214" y="735816"/>
                                <a:pt x="2145792" y="726948"/>
                              </a:cubicBezTo>
                              <a:lnTo>
                                <a:pt x="2145792" y="458724"/>
                              </a:lnTo>
                              <a:cubicBezTo>
                                <a:pt x="2976286" y="498596"/>
                                <a:pt x="3640588" y="1162898"/>
                                <a:pt x="3680460" y="1993392"/>
                              </a:cubicBezTo>
                              <a:lnTo>
                                <a:pt x="3412236" y="1993392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  <a:alpha val="99000"/>
                          </a:schemeClr>
                        </a:solidFill>
                        <a:ln w="9525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85" name="Group 284">
                      <a:extLst>
                        <a:ext uri="{FF2B5EF4-FFF2-40B4-BE49-F238E27FC236}">
                          <a16:creationId xmlns:a16="http://schemas.microsoft.com/office/drawing/2014/main" id="{3E876B69-0CB9-4BE8-A8B9-29D7A3433F9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06629" y="4412389"/>
                      <a:ext cx="278132" cy="1960193"/>
                      <a:chOff x="10128600" y="4394573"/>
                      <a:chExt cx="282675" cy="1992215"/>
                    </a:xfrm>
                  </p:grpSpPr>
                  <p:grpSp>
                    <p:nvGrpSpPr>
                      <p:cNvPr id="286" name="Group 285">
                        <a:extLst>
                          <a:ext uri="{FF2B5EF4-FFF2-40B4-BE49-F238E27FC236}">
                            <a16:creationId xmlns:a16="http://schemas.microsoft.com/office/drawing/2014/main" id="{CC96E06E-26BD-44F7-BB0D-F14DB4533EE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134066" y="6115507"/>
                        <a:ext cx="271741" cy="271281"/>
                        <a:chOff x="4236723" y="3355619"/>
                        <a:chExt cx="825738" cy="824340"/>
                      </a:xfrm>
                    </p:grpSpPr>
                    <p:grpSp>
                      <p:nvGrpSpPr>
                        <p:cNvPr id="302" name="Group 301">
                          <a:extLst>
                            <a:ext uri="{FF2B5EF4-FFF2-40B4-BE49-F238E27FC236}">
                              <a16:creationId xmlns:a16="http://schemas.microsoft.com/office/drawing/2014/main" id="{57479986-54E0-4181-BE1D-DC1A52138A0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236723" y="3573782"/>
                          <a:ext cx="386654" cy="537714"/>
                          <a:chOff x="4236723" y="3573782"/>
                          <a:chExt cx="386654" cy="537714"/>
                        </a:xfrm>
                      </p:grpSpPr>
                      <p:sp>
                        <p:nvSpPr>
                          <p:cNvPr id="313" name="Freeform: Shape 312">
                            <a:extLst>
                              <a:ext uri="{FF2B5EF4-FFF2-40B4-BE49-F238E27FC236}">
                                <a16:creationId xmlns:a16="http://schemas.microsoft.com/office/drawing/2014/main" id="{118C3F67-FF30-4C31-A822-7C35D9BD9AF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300715" y="3594285"/>
                            <a:ext cx="322662" cy="517211"/>
                          </a:xfrm>
                          <a:custGeom>
                            <a:avLst/>
                            <a:gdLst>
                              <a:gd name="connsiteX0" fmla="*/ 28055 w 322662"/>
                              <a:gd name="connsiteY0" fmla="*/ 0 h 517211"/>
                              <a:gd name="connsiteX1" fmla="*/ 52884 w 322662"/>
                              <a:gd name="connsiteY1" fmla="*/ 10350 h 517211"/>
                              <a:gd name="connsiteX2" fmla="*/ 34096 w 322662"/>
                              <a:gd name="connsiteY2" fmla="*/ 70870 h 517211"/>
                              <a:gd name="connsiteX3" fmla="*/ 26905 w 322662"/>
                              <a:gd name="connsiteY3" fmla="*/ 142207 h 517211"/>
                              <a:gd name="connsiteX4" fmla="*/ 309536 w 322662"/>
                              <a:gd name="connsiteY4" fmla="*/ 488983 h 517211"/>
                              <a:gd name="connsiteX5" fmla="*/ 322662 w 322662"/>
                              <a:gd name="connsiteY5" fmla="*/ 490306 h 517211"/>
                              <a:gd name="connsiteX6" fmla="*/ 322662 w 322662"/>
                              <a:gd name="connsiteY6" fmla="*/ 517211 h 517211"/>
                              <a:gd name="connsiteX7" fmla="*/ 304114 w 322662"/>
                              <a:gd name="connsiteY7" fmla="*/ 515341 h 517211"/>
                              <a:gd name="connsiteX8" fmla="*/ 0 w 322662"/>
                              <a:gd name="connsiteY8" fmla="*/ 142207 h 517211"/>
                              <a:gd name="connsiteX9" fmla="*/ 7738 w 322662"/>
                              <a:gd name="connsiteY9" fmla="*/ 65448 h 517211"/>
                              <a:gd name="connsiteX10" fmla="*/ 28055 w 322662"/>
                              <a:gd name="connsiteY10" fmla="*/ 0 h 517211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</a:cxnLst>
                            <a:rect l="l" t="t" r="r" b="b"/>
                            <a:pathLst>
                              <a:path w="322662" h="517211">
                                <a:moveTo>
                                  <a:pt x="28055" y="0"/>
                                </a:moveTo>
                                <a:lnTo>
                                  <a:pt x="52884" y="10350"/>
                                </a:lnTo>
                                <a:lnTo>
                                  <a:pt x="34096" y="70870"/>
                                </a:lnTo>
                                <a:cubicBezTo>
                                  <a:pt x="29381" y="93913"/>
                                  <a:pt x="26905" y="117771"/>
                                  <a:pt x="26905" y="142207"/>
                                </a:cubicBezTo>
                                <a:cubicBezTo>
                                  <a:pt x="26905" y="313262"/>
                                  <a:pt x="148239" y="455977"/>
                                  <a:pt x="309536" y="488983"/>
                                </a:cubicBezTo>
                                <a:lnTo>
                                  <a:pt x="322662" y="490306"/>
                                </a:lnTo>
                                <a:lnTo>
                                  <a:pt x="322662" y="517211"/>
                                </a:lnTo>
                                <a:lnTo>
                                  <a:pt x="304114" y="515341"/>
                                </a:lnTo>
                                <a:cubicBezTo>
                                  <a:pt x="130557" y="479826"/>
                                  <a:pt x="0" y="326263"/>
                                  <a:pt x="0" y="142207"/>
                                </a:cubicBezTo>
                                <a:cubicBezTo>
                                  <a:pt x="0" y="115913"/>
                                  <a:pt x="2665" y="90242"/>
                                  <a:pt x="7738" y="65448"/>
                                </a:cubicBezTo>
                                <a:lnTo>
                                  <a:pt x="28055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grpSp>
                        <p:nvGrpSpPr>
                          <p:cNvPr id="314" name="Group 313">
                            <a:extLst>
                              <a:ext uri="{FF2B5EF4-FFF2-40B4-BE49-F238E27FC236}">
                                <a16:creationId xmlns:a16="http://schemas.microsoft.com/office/drawing/2014/main" id="{C119D15C-6D0A-4984-8D74-75F093D3349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4236723" y="3573782"/>
                            <a:ext cx="194610" cy="170382"/>
                            <a:chOff x="4236723" y="3573782"/>
                            <a:chExt cx="194610" cy="170382"/>
                          </a:xfrm>
                        </p:grpSpPr>
                        <p:sp>
                          <p:nvSpPr>
                            <p:cNvPr id="315" name="Freeform: Shape 314">
                              <a:extLst>
                                <a:ext uri="{FF2B5EF4-FFF2-40B4-BE49-F238E27FC236}">
                                  <a16:creationId xmlns:a16="http://schemas.microsoft.com/office/drawing/2014/main" id="{09A35F6C-EA31-40C0-BA2C-3FD11300F2D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902527">
                              <a:off x="4263465" y="3608121"/>
                              <a:ext cx="137140" cy="116538"/>
                            </a:xfrm>
                            <a:custGeom>
                              <a:avLst/>
                              <a:gdLst>
                                <a:gd name="connsiteX0" fmla="*/ 38366 w 76732"/>
                                <a:gd name="connsiteY0" fmla="*/ 0 h 65204"/>
                                <a:gd name="connsiteX1" fmla="*/ 76732 w 76732"/>
                                <a:gd name="connsiteY1" fmla="*/ 65204 h 65204"/>
                                <a:gd name="connsiteX2" fmla="*/ 0 w 76732"/>
                                <a:gd name="connsiteY2" fmla="*/ 65204 h 65204"/>
                                <a:gd name="connsiteX3" fmla="*/ 38366 w 76732"/>
                                <a:gd name="connsiteY3" fmla="*/ 0 h 65204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</a:cxnLst>
                              <a:rect l="l" t="t" r="r" b="b"/>
                              <a:pathLst>
                                <a:path w="76732" h="65204">
                                  <a:moveTo>
                                    <a:pt x="38366" y="0"/>
                                  </a:moveTo>
                                  <a:lnTo>
                                    <a:pt x="76732" y="65204"/>
                                  </a:lnTo>
                                  <a:lnTo>
                                    <a:pt x="0" y="65204"/>
                                  </a:lnTo>
                                  <a:lnTo>
                                    <a:pt x="38366" y="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2688AA"/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316" name="Freeform: Shape 315">
                              <a:extLst>
                                <a:ext uri="{FF2B5EF4-FFF2-40B4-BE49-F238E27FC236}">
                                  <a16:creationId xmlns:a16="http://schemas.microsoft.com/office/drawing/2014/main" id="{961C6C83-5381-4B4B-A082-D3314F4C0AE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902527">
                              <a:off x="4236723" y="3573782"/>
                              <a:ext cx="194610" cy="170382"/>
                            </a:xfrm>
                            <a:custGeom>
                              <a:avLst/>
                              <a:gdLst>
                                <a:gd name="connsiteX0" fmla="*/ 67970 w 553816"/>
                                <a:gd name="connsiteY0" fmla="*/ 0 h 353298"/>
                                <a:gd name="connsiteX1" fmla="*/ 77253 w 553816"/>
                                <a:gd name="connsiteY1" fmla="*/ 5312 h 353298"/>
                                <a:gd name="connsiteX2" fmla="*/ 134456 w 553816"/>
                                <a:gd name="connsiteY2" fmla="*/ 102523 h 353298"/>
                                <a:gd name="connsiteX3" fmla="*/ 134525 w 553816"/>
                                <a:gd name="connsiteY3" fmla="*/ 113464 h 353298"/>
                                <a:gd name="connsiteX4" fmla="*/ 125177 w 553816"/>
                                <a:gd name="connsiteY4" fmla="*/ 119019 h 353298"/>
                                <a:gd name="connsiteX5" fmla="*/ 81898 w 553816"/>
                                <a:gd name="connsiteY5" fmla="*/ 119019 h 353298"/>
                                <a:gd name="connsiteX6" fmla="*/ 171423 w 553816"/>
                                <a:gd name="connsiteY6" fmla="*/ 272152 h 353298"/>
                                <a:gd name="connsiteX7" fmla="*/ 331953 w 553816"/>
                                <a:gd name="connsiteY7" fmla="*/ 331817 h 353298"/>
                                <a:gd name="connsiteX8" fmla="*/ 441292 w 553816"/>
                                <a:gd name="connsiteY8" fmla="*/ 304985 h 353298"/>
                                <a:gd name="connsiteX9" fmla="*/ 534342 w 553816"/>
                                <a:gd name="connsiteY9" fmla="*/ 229131 h 353298"/>
                                <a:gd name="connsiteX10" fmla="*/ 544378 w 553816"/>
                                <a:gd name="connsiteY10" fmla="*/ 224786 h 353298"/>
                                <a:gd name="connsiteX11" fmla="*/ 553041 w 553816"/>
                                <a:gd name="connsiteY11" fmla="*/ 231461 h 353298"/>
                                <a:gd name="connsiteX12" fmla="*/ 551405 w 553816"/>
                                <a:gd name="connsiteY12" fmla="*/ 242271 h 353298"/>
                                <a:gd name="connsiteX13" fmla="*/ 450861 w 553816"/>
                                <a:gd name="connsiteY13" fmla="*/ 324258 h 353298"/>
                                <a:gd name="connsiteX14" fmla="*/ 331953 w 553816"/>
                                <a:gd name="connsiteY14" fmla="*/ 353298 h 353298"/>
                                <a:gd name="connsiteX15" fmla="*/ 157816 w 553816"/>
                                <a:gd name="connsiteY15" fmla="*/ 288853 h 353298"/>
                                <a:gd name="connsiteX16" fmla="*/ 60084 w 553816"/>
                                <a:gd name="connsiteY16" fmla="*/ 119019 h 353298"/>
                                <a:gd name="connsiteX17" fmla="*/ 10766 w 553816"/>
                                <a:gd name="connsiteY17" fmla="*/ 119019 h 353298"/>
                                <a:gd name="connsiteX18" fmla="*/ 1414 w 553816"/>
                                <a:gd name="connsiteY18" fmla="*/ 113464 h 353298"/>
                                <a:gd name="connsiteX19" fmla="*/ 1483 w 553816"/>
                                <a:gd name="connsiteY19" fmla="*/ 102586 h 353298"/>
                                <a:gd name="connsiteX20" fmla="*/ 58685 w 553816"/>
                                <a:gd name="connsiteY20" fmla="*/ 5312 h 353298"/>
                                <a:gd name="connsiteX21" fmla="*/ 67970 w 553816"/>
                                <a:gd name="connsiteY21" fmla="*/ 0 h 353298"/>
                                <a:gd name="connsiteX22" fmla="*/ 67970 w 553816"/>
                                <a:gd name="connsiteY22" fmla="*/ 32270 h 353298"/>
                                <a:gd name="connsiteX23" fmla="*/ 29604 w 553816"/>
                                <a:gd name="connsiteY23" fmla="*/ 97474 h 353298"/>
                                <a:gd name="connsiteX24" fmla="*/ 106336 w 553816"/>
                                <a:gd name="connsiteY24" fmla="*/ 97474 h 353298"/>
                                <a:gd name="connsiteX25" fmla="*/ 67970 w 553816"/>
                                <a:gd name="connsiteY25" fmla="*/ 32270 h 353298"/>
                                <a:gd name="connsiteX0" fmla="*/ 67970 w 558834"/>
                                <a:gd name="connsiteY0" fmla="*/ 0 h 353298"/>
                                <a:gd name="connsiteX1" fmla="*/ 77253 w 558834"/>
                                <a:gd name="connsiteY1" fmla="*/ 5312 h 353298"/>
                                <a:gd name="connsiteX2" fmla="*/ 134456 w 558834"/>
                                <a:gd name="connsiteY2" fmla="*/ 102523 h 353298"/>
                                <a:gd name="connsiteX3" fmla="*/ 134525 w 558834"/>
                                <a:gd name="connsiteY3" fmla="*/ 113464 h 353298"/>
                                <a:gd name="connsiteX4" fmla="*/ 125177 w 558834"/>
                                <a:gd name="connsiteY4" fmla="*/ 119019 h 353298"/>
                                <a:gd name="connsiteX5" fmla="*/ 81898 w 558834"/>
                                <a:gd name="connsiteY5" fmla="*/ 119019 h 353298"/>
                                <a:gd name="connsiteX6" fmla="*/ 171423 w 558834"/>
                                <a:gd name="connsiteY6" fmla="*/ 272152 h 353298"/>
                                <a:gd name="connsiteX7" fmla="*/ 331953 w 558834"/>
                                <a:gd name="connsiteY7" fmla="*/ 331817 h 353298"/>
                                <a:gd name="connsiteX8" fmla="*/ 441292 w 558834"/>
                                <a:gd name="connsiteY8" fmla="*/ 304985 h 353298"/>
                                <a:gd name="connsiteX9" fmla="*/ 534342 w 558834"/>
                                <a:gd name="connsiteY9" fmla="*/ 229131 h 353298"/>
                                <a:gd name="connsiteX10" fmla="*/ 544378 w 558834"/>
                                <a:gd name="connsiteY10" fmla="*/ 224786 h 353298"/>
                                <a:gd name="connsiteX11" fmla="*/ 553041 w 558834"/>
                                <a:gd name="connsiteY11" fmla="*/ 231461 h 353298"/>
                                <a:gd name="connsiteX12" fmla="*/ 450861 w 558834"/>
                                <a:gd name="connsiteY12" fmla="*/ 324258 h 353298"/>
                                <a:gd name="connsiteX13" fmla="*/ 331953 w 558834"/>
                                <a:gd name="connsiteY13" fmla="*/ 353298 h 353298"/>
                                <a:gd name="connsiteX14" fmla="*/ 157816 w 558834"/>
                                <a:gd name="connsiteY14" fmla="*/ 288853 h 353298"/>
                                <a:gd name="connsiteX15" fmla="*/ 60084 w 558834"/>
                                <a:gd name="connsiteY15" fmla="*/ 119019 h 353298"/>
                                <a:gd name="connsiteX16" fmla="*/ 10766 w 558834"/>
                                <a:gd name="connsiteY16" fmla="*/ 119019 h 353298"/>
                                <a:gd name="connsiteX17" fmla="*/ 1414 w 558834"/>
                                <a:gd name="connsiteY17" fmla="*/ 113464 h 353298"/>
                                <a:gd name="connsiteX18" fmla="*/ 1483 w 558834"/>
                                <a:gd name="connsiteY18" fmla="*/ 102586 h 353298"/>
                                <a:gd name="connsiteX19" fmla="*/ 58685 w 558834"/>
                                <a:gd name="connsiteY19" fmla="*/ 5312 h 353298"/>
                                <a:gd name="connsiteX20" fmla="*/ 67970 w 558834"/>
                                <a:gd name="connsiteY20" fmla="*/ 0 h 353298"/>
                                <a:gd name="connsiteX21" fmla="*/ 67970 w 558834"/>
                                <a:gd name="connsiteY21" fmla="*/ 32270 h 353298"/>
                                <a:gd name="connsiteX22" fmla="*/ 29604 w 558834"/>
                                <a:gd name="connsiteY22" fmla="*/ 97474 h 353298"/>
                                <a:gd name="connsiteX23" fmla="*/ 106336 w 558834"/>
                                <a:gd name="connsiteY23" fmla="*/ 97474 h 353298"/>
                                <a:gd name="connsiteX24" fmla="*/ 67970 w 558834"/>
                                <a:gd name="connsiteY24" fmla="*/ 32270 h 353298"/>
                                <a:gd name="connsiteX0" fmla="*/ 67970 w 549010"/>
                                <a:gd name="connsiteY0" fmla="*/ 0 h 353298"/>
                                <a:gd name="connsiteX1" fmla="*/ 77253 w 549010"/>
                                <a:gd name="connsiteY1" fmla="*/ 5312 h 353298"/>
                                <a:gd name="connsiteX2" fmla="*/ 134456 w 549010"/>
                                <a:gd name="connsiteY2" fmla="*/ 102523 h 353298"/>
                                <a:gd name="connsiteX3" fmla="*/ 134525 w 549010"/>
                                <a:gd name="connsiteY3" fmla="*/ 113464 h 353298"/>
                                <a:gd name="connsiteX4" fmla="*/ 125177 w 549010"/>
                                <a:gd name="connsiteY4" fmla="*/ 119019 h 353298"/>
                                <a:gd name="connsiteX5" fmla="*/ 81898 w 549010"/>
                                <a:gd name="connsiteY5" fmla="*/ 119019 h 353298"/>
                                <a:gd name="connsiteX6" fmla="*/ 171423 w 549010"/>
                                <a:gd name="connsiteY6" fmla="*/ 272152 h 353298"/>
                                <a:gd name="connsiteX7" fmla="*/ 331953 w 549010"/>
                                <a:gd name="connsiteY7" fmla="*/ 331817 h 353298"/>
                                <a:gd name="connsiteX8" fmla="*/ 441292 w 549010"/>
                                <a:gd name="connsiteY8" fmla="*/ 304985 h 353298"/>
                                <a:gd name="connsiteX9" fmla="*/ 534342 w 549010"/>
                                <a:gd name="connsiteY9" fmla="*/ 229131 h 353298"/>
                                <a:gd name="connsiteX10" fmla="*/ 544378 w 549010"/>
                                <a:gd name="connsiteY10" fmla="*/ 224786 h 353298"/>
                                <a:gd name="connsiteX11" fmla="*/ 450861 w 549010"/>
                                <a:gd name="connsiteY11" fmla="*/ 324258 h 353298"/>
                                <a:gd name="connsiteX12" fmla="*/ 331953 w 549010"/>
                                <a:gd name="connsiteY12" fmla="*/ 353298 h 353298"/>
                                <a:gd name="connsiteX13" fmla="*/ 157816 w 549010"/>
                                <a:gd name="connsiteY13" fmla="*/ 288853 h 353298"/>
                                <a:gd name="connsiteX14" fmla="*/ 60084 w 549010"/>
                                <a:gd name="connsiteY14" fmla="*/ 119019 h 353298"/>
                                <a:gd name="connsiteX15" fmla="*/ 10766 w 549010"/>
                                <a:gd name="connsiteY15" fmla="*/ 119019 h 353298"/>
                                <a:gd name="connsiteX16" fmla="*/ 1414 w 549010"/>
                                <a:gd name="connsiteY16" fmla="*/ 113464 h 353298"/>
                                <a:gd name="connsiteX17" fmla="*/ 1483 w 549010"/>
                                <a:gd name="connsiteY17" fmla="*/ 102586 h 353298"/>
                                <a:gd name="connsiteX18" fmla="*/ 58685 w 549010"/>
                                <a:gd name="connsiteY18" fmla="*/ 5312 h 353298"/>
                                <a:gd name="connsiteX19" fmla="*/ 67970 w 549010"/>
                                <a:gd name="connsiteY19" fmla="*/ 0 h 353298"/>
                                <a:gd name="connsiteX20" fmla="*/ 67970 w 549010"/>
                                <a:gd name="connsiteY20" fmla="*/ 32270 h 353298"/>
                                <a:gd name="connsiteX21" fmla="*/ 29604 w 549010"/>
                                <a:gd name="connsiteY21" fmla="*/ 97474 h 353298"/>
                                <a:gd name="connsiteX22" fmla="*/ 106336 w 549010"/>
                                <a:gd name="connsiteY22" fmla="*/ 97474 h 353298"/>
                                <a:gd name="connsiteX23" fmla="*/ 67970 w 549010"/>
                                <a:gd name="connsiteY23" fmla="*/ 32270 h 353298"/>
                                <a:gd name="connsiteX0" fmla="*/ 67970 w 534378"/>
                                <a:gd name="connsiteY0" fmla="*/ 0 h 353298"/>
                                <a:gd name="connsiteX1" fmla="*/ 77253 w 534378"/>
                                <a:gd name="connsiteY1" fmla="*/ 5312 h 353298"/>
                                <a:gd name="connsiteX2" fmla="*/ 134456 w 534378"/>
                                <a:gd name="connsiteY2" fmla="*/ 102523 h 353298"/>
                                <a:gd name="connsiteX3" fmla="*/ 134525 w 534378"/>
                                <a:gd name="connsiteY3" fmla="*/ 113464 h 353298"/>
                                <a:gd name="connsiteX4" fmla="*/ 125177 w 534378"/>
                                <a:gd name="connsiteY4" fmla="*/ 119019 h 353298"/>
                                <a:gd name="connsiteX5" fmla="*/ 81898 w 534378"/>
                                <a:gd name="connsiteY5" fmla="*/ 119019 h 353298"/>
                                <a:gd name="connsiteX6" fmla="*/ 171423 w 534378"/>
                                <a:gd name="connsiteY6" fmla="*/ 272152 h 353298"/>
                                <a:gd name="connsiteX7" fmla="*/ 331953 w 534378"/>
                                <a:gd name="connsiteY7" fmla="*/ 331817 h 353298"/>
                                <a:gd name="connsiteX8" fmla="*/ 441292 w 534378"/>
                                <a:gd name="connsiteY8" fmla="*/ 304985 h 353298"/>
                                <a:gd name="connsiteX9" fmla="*/ 534342 w 534378"/>
                                <a:gd name="connsiteY9" fmla="*/ 229131 h 353298"/>
                                <a:gd name="connsiteX10" fmla="*/ 450861 w 534378"/>
                                <a:gd name="connsiteY10" fmla="*/ 324258 h 353298"/>
                                <a:gd name="connsiteX11" fmla="*/ 331953 w 534378"/>
                                <a:gd name="connsiteY11" fmla="*/ 353298 h 353298"/>
                                <a:gd name="connsiteX12" fmla="*/ 157816 w 534378"/>
                                <a:gd name="connsiteY12" fmla="*/ 288853 h 353298"/>
                                <a:gd name="connsiteX13" fmla="*/ 60084 w 534378"/>
                                <a:gd name="connsiteY13" fmla="*/ 119019 h 353298"/>
                                <a:gd name="connsiteX14" fmla="*/ 10766 w 534378"/>
                                <a:gd name="connsiteY14" fmla="*/ 119019 h 353298"/>
                                <a:gd name="connsiteX15" fmla="*/ 1414 w 534378"/>
                                <a:gd name="connsiteY15" fmla="*/ 113464 h 353298"/>
                                <a:gd name="connsiteX16" fmla="*/ 1483 w 534378"/>
                                <a:gd name="connsiteY16" fmla="*/ 102586 h 353298"/>
                                <a:gd name="connsiteX17" fmla="*/ 58685 w 534378"/>
                                <a:gd name="connsiteY17" fmla="*/ 5312 h 353298"/>
                                <a:gd name="connsiteX18" fmla="*/ 67970 w 534378"/>
                                <a:gd name="connsiteY18" fmla="*/ 0 h 353298"/>
                                <a:gd name="connsiteX19" fmla="*/ 67970 w 534378"/>
                                <a:gd name="connsiteY19" fmla="*/ 32270 h 353298"/>
                                <a:gd name="connsiteX20" fmla="*/ 29604 w 534378"/>
                                <a:gd name="connsiteY20" fmla="*/ 97474 h 353298"/>
                                <a:gd name="connsiteX21" fmla="*/ 106336 w 534378"/>
                                <a:gd name="connsiteY21" fmla="*/ 97474 h 353298"/>
                                <a:gd name="connsiteX22" fmla="*/ 67970 w 534378"/>
                                <a:gd name="connsiteY22" fmla="*/ 32270 h 353298"/>
                                <a:gd name="connsiteX0" fmla="*/ 67970 w 461079"/>
                                <a:gd name="connsiteY0" fmla="*/ 0 h 353298"/>
                                <a:gd name="connsiteX1" fmla="*/ 77253 w 461079"/>
                                <a:gd name="connsiteY1" fmla="*/ 5312 h 353298"/>
                                <a:gd name="connsiteX2" fmla="*/ 134456 w 461079"/>
                                <a:gd name="connsiteY2" fmla="*/ 102523 h 353298"/>
                                <a:gd name="connsiteX3" fmla="*/ 134525 w 461079"/>
                                <a:gd name="connsiteY3" fmla="*/ 113464 h 353298"/>
                                <a:gd name="connsiteX4" fmla="*/ 125177 w 461079"/>
                                <a:gd name="connsiteY4" fmla="*/ 119019 h 353298"/>
                                <a:gd name="connsiteX5" fmla="*/ 81898 w 461079"/>
                                <a:gd name="connsiteY5" fmla="*/ 119019 h 353298"/>
                                <a:gd name="connsiteX6" fmla="*/ 171423 w 461079"/>
                                <a:gd name="connsiteY6" fmla="*/ 272152 h 353298"/>
                                <a:gd name="connsiteX7" fmla="*/ 331953 w 461079"/>
                                <a:gd name="connsiteY7" fmla="*/ 331817 h 353298"/>
                                <a:gd name="connsiteX8" fmla="*/ 441292 w 461079"/>
                                <a:gd name="connsiteY8" fmla="*/ 304985 h 353298"/>
                                <a:gd name="connsiteX9" fmla="*/ 450861 w 461079"/>
                                <a:gd name="connsiteY9" fmla="*/ 324258 h 353298"/>
                                <a:gd name="connsiteX10" fmla="*/ 331953 w 461079"/>
                                <a:gd name="connsiteY10" fmla="*/ 353298 h 353298"/>
                                <a:gd name="connsiteX11" fmla="*/ 157816 w 461079"/>
                                <a:gd name="connsiteY11" fmla="*/ 288853 h 353298"/>
                                <a:gd name="connsiteX12" fmla="*/ 60084 w 461079"/>
                                <a:gd name="connsiteY12" fmla="*/ 119019 h 353298"/>
                                <a:gd name="connsiteX13" fmla="*/ 10766 w 461079"/>
                                <a:gd name="connsiteY13" fmla="*/ 119019 h 353298"/>
                                <a:gd name="connsiteX14" fmla="*/ 1414 w 461079"/>
                                <a:gd name="connsiteY14" fmla="*/ 113464 h 353298"/>
                                <a:gd name="connsiteX15" fmla="*/ 1483 w 461079"/>
                                <a:gd name="connsiteY15" fmla="*/ 102586 h 353298"/>
                                <a:gd name="connsiteX16" fmla="*/ 58685 w 461079"/>
                                <a:gd name="connsiteY16" fmla="*/ 5312 h 353298"/>
                                <a:gd name="connsiteX17" fmla="*/ 67970 w 461079"/>
                                <a:gd name="connsiteY17" fmla="*/ 0 h 353298"/>
                                <a:gd name="connsiteX18" fmla="*/ 67970 w 461079"/>
                                <a:gd name="connsiteY18" fmla="*/ 32270 h 353298"/>
                                <a:gd name="connsiteX19" fmla="*/ 29604 w 461079"/>
                                <a:gd name="connsiteY19" fmla="*/ 97474 h 353298"/>
                                <a:gd name="connsiteX20" fmla="*/ 106336 w 461079"/>
                                <a:gd name="connsiteY20" fmla="*/ 97474 h 353298"/>
                                <a:gd name="connsiteX21" fmla="*/ 67970 w 461079"/>
                                <a:gd name="connsiteY21" fmla="*/ 32270 h 353298"/>
                                <a:gd name="connsiteX0" fmla="*/ 67970 w 441292"/>
                                <a:gd name="connsiteY0" fmla="*/ 0 h 353408"/>
                                <a:gd name="connsiteX1" fmla="*/ 77253 w 441292"/>
                                <a:gd name="connsiteY1" fmla="*/ 5312 h 353408"/>
                                <a:gd name="connsiteX2" fmla="*/ 134456 w 441292"/>
                                <a:gd name="connsiteY2" fmla="*/ 102523 h 353408"/>
                                <a:gd name="connsiteX3" fmla="*/ 134525 w 441292"/>
                                <a:gd name="connsiteY3" fmla="*/ 113464 h 353408"/>
                                <a:gd name="connsiteX4" fmla="*/ 125177 w 441292"/>
                                <a:gd name="connsiteY4" fmla="*/ 119019 h 353408"/>
                                <a:gd name="connsiteX5" fmla="*/ 81898 w 441292"/>
                                <a:gd name="connsiteY5" fmla="*/ 119019 h 353408"/>
                                <a:gd name="connsiteX6" fmla="*/ 171423 w 441292"/>
                                <a:gd name="connsiteY6" fmla="*/ 272152 h 353408"/>
                                <a:gd name="connsiteX7" fmla="*/ 331953 w 441292"/>
                                <a:gd name="connsiteY7" fmla="*/ 331817 h 353408"/>
                                <a:gd name="connsiteX8" fmla="*/ 441292 w 441292"/>
                                <a:gd name="connsiteY8" fmla="*/ 304985 h 353408"/>
                                <a:gd name="connsiteX9" fmla="*/ 331953 w 441292"/>
                                <a:gd name="connsiteY9" fmla="*/ 353298 h 353408"/>
                                <a:gd name="connsiteX10" fmla="*/ 157816 w 441292"/>
                                <a:gd name="connsiteY10" fmla="*/ 288853 h 353408"/>
                                <a:gd name="connsiteX11" fmla="*/ 60084 w 441292"/>
                                <a:gd name="connsiteY11" fmla="*/ 119019 h 353408"/>
                                <a:gd name="connsiteX12" fmla="*/ 10766 w 441292"/>
                                <a:gd name="connsiteY12" fmla="*/ 119019 h 353408"/>
                                <a:gd name="connsiteX13" fmla="*/ 1414 w 441292"/>
                                <a:gd name="connsiteY13" fmla="*/ 113464 h 353408"/>
                                <a:gd name="connsiteX14" fmla="*/ 1483 w 441292"/>
                                <a:gd name="connsiteY14" fmla="*/ 102586 h 353408"/>
                                <a:gd name="connsiteX15" fmla="*/ 58685 w 441292"/>
                                <a:gd name="connsiteY15" fmla="*/ 5312 h 353408"/>
                                <a:gd name="connsiteX16" fmla="*/ 67970 w 441292"/>
                                <a:gd name="connsiteY16" fmla="*/ 0 h 353408"/>
                                <a:gd name="connsiteX17" fmla="*/ 67970 w 441292"/>
                                <a:gd name="connsiteY17" fmla="*/ 32270 h 353408"/>
                                <a:gd name="connsiteX18" fmla="*/ 29604 w 441292"/>
                                <a:gd name="connsiteY18" fmla="*/ 97474 h 353408"/>
                                <a:gd name="connsiteX19" fmla="*/ 106336 w 441292"/>
                                <a:gd name="connsiteY19" fmla="*/ 97474 h 353408"/>
                                <a:gd name="connsiteX20" fmla="*/ 67970 w 441292"/>
                                <a:gd name="connsiteY20" fmla="*/ 32270 h 353408"/>
                                <a:gd name="connsiteX0" fmla="*/ 67970 w 352878"/>
                                <a:gd name="connsiteY0" fmla="*/ 0 h 355138"/>
                                <a:gd name="connsiteX1" fmla="*/ 77253 w 352878"/>
                                <a:gd name="connsiteY1" fmla="*/ 5312 h 355138"/>
                                <a:gd name="connsiteX2" fmla="*/ 134456 w 352878"/>
                                <a:gd name="connsiteY2" fmla="*/ 102523 h 355138"/>
                                <a:gd name="connsiteX3" fmla="*/ 134525 w 352878"/>
                                <a:gd name="connsiteY3" fmla="*/ 113464 h 355138"/>
                                <a:gd name="connsiteX4" fmla="*/ 125177 w 352878"/>
                                <a:gd name="connsiteY4" fmla="*/ 119019 h 355138"/>
                                <a:gd name="connsiteX5" fmla="*/ 81898 w 352878"/>
                                <a:gd name="connsiteY5" fmla="*/ 119019 h 355138"/>
                                <a:gd name="connsiteX6" fmla="*/ 171423 w 352878"/>
                                <a:gd name="connsiteY6" fmla="*/ 272152 h 355138"/>
                                <a:gd name="connsiteX7" fmla="*/ 331953 w 352878"/>
                                <a:gd name="connsiteY7" fmla="*/ 331817 h 355138"/>
                                <a:gd name="connsiteX8" fmla="*/ 331953 w 352878"/>
                                <a:gd name="connsiteY8" fmla="*/ 353298 h 355138"/>
                                <a:gd name="connsiteX9" fmla="*/ 157816 w 352878"/>
                                <a:gd name="connsiteY9" fmla="*/ 288853 h 355138"/>
                                <a:gd name="connsiteX10" fmla="*/ 60084 w 352878"/>
                                <a:gd name="connsiteY10" fmla="*/ 119019 h 355138"/>
                                <a:gd name="connsiteX11" fmla="*/ 10766 w 352878"/>
                                <a:gd name="connsiteY11" fmla="*/ 119019 h 355138"/>
                                <a:gd name="connsiteX12" fmla="*/ 1414 w 352878"/>
                                <a:gd name="connsiteY12" fmla="*/ 113464 h 355138"/>
                                <a:gd name="connsiteX13" fmla="*/ 1483 w 352878"/>
                                <a:gd name="connsiteY13" fmla="*/ 102586 h 355138"/>
                                <a:gd name="connsiteX14" fmla="*/ 58685 w 352878"/>
                                <a:gd name="connsiteY14" fmla="*/ 5312 h 355138"/>
                                <a:gd name="connsiteX15" fmla="*/ 67970 w 352878"/>
                                <a:gd name="connsiteY15" fmla="*/ 0 h 355138"/>
                                <a:gd name="connsiteX16" fmla="*/ 67970 w 352878"/>
                                <a:gd name="connsiteY16" fmla="*/ 32270 h 355138"/>
                                <a:gd name="connsiteX17" fmla="*/ 29604 w 352878"/>
                                <a:gd name="connsiteY17" fmla="*/ 97474 h 355138"/>
                                <a:gd name="connsiteX18" fmla="*/ 106336 w 352878"/>
                                <a:gd name="connsiteY18" fmla="*/ 97474 h 355138"/>
                                <a:gd name="connsiteX19" fmla="*/ 67970 w 352878"/>
                                <a:gd name="connsiteY19" fmla="*/ 32270 h 355138"/>
                                <a:gd name="connsiteX0" fmla="*/ 67970 w 331984"/>
                                <a:gd name="connsiteY0" fmla="*/ 0 h 353500"/>
                                <a:gd name="connsiteX1" fmla="*/ 77253 w 331984"/>
                                <a:gd name="connsiteY1" fmla="*/ 5312 h 353500"/>
                                <a:gd name="connsiteX2" fmla="*/ 134456 w 331984"/>
                                <a:gd name="connsiteY2" fmla="*/ 102523 h 353500"/>
                                <a:gd name="connsiteX3" fmla="*/ 134525 w 331984"/>
                                <a:gd name="connsiteY3" fmla="*/ 113464 h 353500"/>
                                <a:gd name="connsiteX4" fmla="*/ 125177 w 331984"/>
                                <a:gd name="connsiteY4" fmla="*/ 119019 h 353500"/>
                                <a:gd name="connsiteX5" fmla="*/ 81898 w 331984"/>
                                <a:gd name="connsiteY5" fmla="*/ 119019 h 353500"/>
                                <a:gd name="connsiteX6" fmla="*/ 171423 w 331984"/>
                                <a:gd name="connsiteY6" fmla="*/ 272152 h 353500"/>
                                <a:gd name="connsiteX7" fmla="*/ 331953 w 331984"/>
                                <a:gd name="connsiteY7" fmla="*/ 353298 h 353500"/>
                                <a:gd name="connsiteX8" fmla="*/ 157816 w 331984"/>
                                <a:gd name="connsiteY8" fmla="*/ 288853 h 353500"/>
                                <a:gd name="connsiteX9" fmla="*/ 60084 w 331984"/>
                                <a:gd name="connsiteY9" fmla="*/ 119019 h 353500"/>
                                <a:gd name="connsiteX10" fmla="*/ 10766 w 331984"/>
                                <a:gd name="connsiteY10" fmla="*/ 119019 h 353500"/>
                                <a:gd name="connsiteX11" fmla="*/ 1414 w 331984"/>
                                <a:gd name="connsiteY11" fmla="*/ 113464 h 353500"/>
                                <a:gd name="connsiteX12" fmla="*/ 1483 w 331984"/>
                                <a:gd name="connsiteY12" fmla="*/ 102586 h 353500"/>
                                <a:gd name="connsiteX13" fmla="*/ 58685 w 331984"/>
                                <a:gd name="connsiteY13" fmla="*/ 5312 h 353500"/>
                                <a:gd name="connsiteX14" fmla="*/ 67970 w 331984"/>
                                <a:gd name="connsiteY14" fmla="*/ 0 h 353500"/>
                                <a:gd name="connsiteX15" fmla="*/ 67970 w 331984"/>
                                <a:gd name="connsiteY15" fmla="*/ 32270 h 353500"/>
                                <a:gd name="connsiteX16" fmla="*/ 29604 w 331984"/>
                                <a:gd name="connsiteY16" fmla="*/ 97474 h 353500"/>
                                <a:gd name="connsiteX17" fmla="*/ 106336 w 331984"/>
                                <a:gd name="connsiteY17" fmla="*/ 97474 h 353500"/>
                                <a:gd name="connsiteX18" fmla="*/ 67970 w 331984"/>
                                <a:gd name="connsiteY18" fmla="*/ 32270 h 353500"/>
                                <a:gd name="connsiteX0" fmla="*/ 67970 w 177643"/>
                                <a:gd name="connsiteY0" fmla="*/ 0 h 302255"/>
                                <a:gd name="connsiteX1" fmla="*/ 77253 w 177643"/>
                                <a:gd name="connsiteY1" fmla="*/ 5312 h 302255"/>
                                <a:gd name="connsiteX2" fmla="*/ 134456 w 177643"/>
                                <a:gd name="connsiteY2" fmla="*/ 102523 h 302255"/>
                                <a:gd name="connsiteX3" fmla="*/ 134525 w 177643"/>
                                <a:gd name="connsiteY3" fmla="*/ 113464 h 302255"/>
                                <a:gd name="connsiteX4" fmla="*/ 125177 w 177643"/>
                                <a:gd name="connsiteY4" fmla="*/ 119019 h 302255"/>
                                <a:gd name="connsiteX5" fmla="*/ 81898 w 177643"/>
                                <a:gd name="connsiteY5" fmla="*/ 119019 h 302255"/>
                                <a:gd name="connsiteX6" fmla="*/ 171423 w 177643"/>
                                <a:gd name="connsiteY6" fmla="*/ 272152 h 302255"/>
                                <a:gd name="connsiteX7" fmla="*/ 157816 w 177643"/>
                                <a:gd name="connsiteY7" fmla="*/ 288853 h 302255"/>
                                <a:gd name="connsiteX8" fmla="*/ 60084 w 177643"/>
                                <a:gd name="connsiteY8" fmla="*/ 119019 h 302255"/>
                                <a:gd name="connsiteX9" fmla="*/ 10766 w 177643"/>
                                <a:gd name="connsiteY9" fmla="*/ 119019 h 302255"/>
                                <a:gd name="connsiteX10" fmla="*/ 1414 w 177643"/>
                                <a:gd name="connsiteY10" fmla="*/ 113464 h 302255"/>
                                <a:gd name="connsiteX11" fmla="*/ 1483 w 177643"/>
                                <a:gd name="connsiteY11" fmla="*/ 102586 h 302255"/>
                                <a:gd name="connsiteX12" fmla="*/ 58685 w 177643"/>
                                <a:gd name="connsiteY12" fmla="*/ 5312 h 302255"/>
                                <a:gd name="connsiteX13" fmla="*/ 67970 w 177643"/>
                                <a:gd name="connsiteY13" fmla="*/ 0 h 302255"/>
                                <a:gd name="connsiteX14" fmla="*/ 67970 w 177643"/>
                                <a:gd name="connsiteY14" fmla="*/ 32270 h 302255"/>
                                <a:gd name="connsiteX15" fmla="*/ 29604 w 177643"/>
                                <a:gd name="connsiteY15" fmla="*/ 97474 h 302255"/>
                                <a:gd name="connsiteX16" fmla="*/ 106336 w 177643"/>
                                <a:gd name="connsiteY16" fmla="*/ 97474 h 302255"/>
                                <a:gd name="connsiteX17" fmla="*/ 67970 w 177643"/>
                                <a:gd name="connsiteY17" fmla="*/ 32270 h 302255"/>
                                <a:gd name="connsiteX0" fmla="*/ 67970 w 171538"/>
                                <a:gd name="connsiteY0" fmla="*/ 0 h 272152"/>
                                <a:gd name="connsiteX1" fmla="*/ 77253 w 171538"/>
                                <a:gd name="connsiteY1" fmla="*/ 5312 h 272152"/>
                                <a:gd name="connsiteX2" fmla="*/ 134456 w 171538"/>
                                <a:gd name="connsiteY2" fmla="*/ 102523 h 272152"/>
                                <a:gd name="connsiteX3" fmla="*/ 134525 w 171538"/>
                                <a:gd name="connsiteY3" fmla="*/ 113464 h 272152"/>
                                <a:gd name="connsiteX4" fmla="*/ 125177 w 171538"/>
                                <a:gd name="connsiteY4" fmla="*/ 119019 h 272152"/>
                                <a:gd name="connsiteX5" fmla="*/ 81898 w 171538"/>
                                <a:gd name="connsiteY5" fmla="*/ 119019 h 272152"/>
                                <a:gd name="connsiteX6" fmla="*/ 171423 w 171538"/>
                                <a:gd name="connsiteY6" fmla="*/ 272152 h 272152"/>
                                <a:gd name="connsiteX7" fmla="*/ 60084 w 171538"/>
                                <a:gd name="connsiteY7" fmla="*/ 119019 h 272152"/>
                                <a:gd name="connsiteX8" fmla="*/ 10766 w 171538"/>
                                <a:gd name="connsiteY8" fmla="*/ 119019 h 272152"/>
                                <a:gd name="connsiteX9" fmla="*/ 1414 w 171538"/>
                                <a:gd name="connsiteY9" fmla="*/ 113464 h 272152"/>
                                <a:gd name="connsiteX10" fmla="*/ 1483 w 171538"/>
                                <a:gd name="connsiteY10" fmla="*/ 102586 h 272152"/>
                                <a:gd name="connsiteX11" fmla="*/ 58685 w 171538"/>
                                <a:gd name="connsiteY11" fmla="*/ 5312 h 272152"/>
                                <a:gd name="connsiteX12" fmla="*/ 67970 w 171538"/>
                                <a:gd name="connsiteY12" fmla="*/ 0 h 272152"/>
                                <a:gd name="connsiteX13" fmla="*/ 67970 w 171538"/>
                                <a:gd name="connsiteY13" fmla="*/ 32270 h 272152"/>
                                <a:gd name="connsiteX14" fmla="*/ 29604 w 171538"/>
                                <a:gd name="connsiteY14" fmla="*/ 97474 h 272152"/>
                                <a:gd name="connsiteX15" fmla="*/ 106336 w 171538"/>
                                <a:gd name="connsiteY15" fmla="*/ 97474 h 272152"/>
                                <a:gd name="connsiteX16" fmla="*/ 67970 w 171538"/>
                                <a:gd name="connsiteY16" fmla="*/ 32270 h 272152"/>
                                <a:gd name="connsiteX0" fmla="*/ 67970 w 135944"/>
                                <a:gd name="connsiteY0" fmla="*/ 0 h 119019"/>
                                <a:gd name="connsiteX1" fmla="*/ 77253 w 135944"/>
                                <a:gd name="connsiteY1" fmla="*/ 5312 h 119019"/>
                                <a:gd name="connsiteX2" fmla="*/ 134456 w 135944"/>
                                <a:gd name="connsiteY2" fmla="*/ 102523 h 119019"/>
                                <a:gd name="connsiteX3" fmla="*/ 134525 w 135944"/>
                                <a:gd name="connsiteY3" fmla="*/ 113464 h 119019"/>
                                <a:gd name="connsiteX4" fmla="*/ 125177 w 135944"/>
                                <a:gd name="connsiteY4" fmla="*/ 119019 h 119019"/>
                                <a:gd name="connsiteX5" fmla="*/ 81898 w 135944"/>
                                <a:gd name="connsiteY5" fmla="*/ 119019 h 119019"/>
                                <a:gd name="connsiteX6" fmla="*/ 60084 w 135944"/>
                                <a:gd name="connsiteY6" fmla="*/ 119019 h 119019"/>
                                <a:gd name="connsiteX7" fmla="*/ 10766 w 135944"/>
                                <a:gd name="connsiteY7" fmla="*/ 119019 h 119019"/>
                                <a:gd name="connsiteX8" fmla="*/ 1414 w 135944"/>
                                <a:gd name="connsiteY8" fmla="*/ 113464 h 119019"/>
                                <a:gd name="connsiteX9" fmla="*/ 1483 w 135944"/>
                                <a:gd name="connsiteY9" fmla="*/ 102586 h 119019"/>
                                <a:gd name="connsiteX10" fmla="*/ 58685 w 135944"/>
                                <a:gd name="connsiteY10" fmla="*/ 5312 h 119019"/>
                                <a:gd name="connsiteX11" fmla="*/ 67970 w 135944"/>
                                <a:gd name="connsiteY11" fmla="*/ 0 h 119019"/>
                                <a:gd name="connsiteX12" fmla="*/ 67970 w 135944"/>
                                <a:gd name="connsiteY12" fmla="*/ 32270 h 119019"/>
                                <a:gd name="connsiteX13" fmla="*/ 29604 w 135944"/>
                                <a:gd name="connsiteY13" fmla="*/ 97474 h 119019"/>
                                <a:gd name="connsiteX14" fmla="*/ 106336 w 135944"/>
                                <a:gd name="connsiteY14" fmla="*/ 97474 h 119019"/>
                                <a:gd name="connsiteX15" fmla="*/ 67970 w 135944"/>
                                <a:gd name="connsiteY15" fmla="*/ 32270 h 119019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</a:cxnLst>
                              <a:rect l="l" t="t" r="r" b="b"/>
                              <a:pathLst>
                                <a:path w="135944" h="119019">
                                  <a:moveTo>
                                    <a:pt x="67970" y="0"/>
                                  </a:moveTo>
                                  <a:cubicBezTo>
                                    <a:pt x="71789" y="0"/>
                                    <a:pt x="75318" y="2020"/>
                                    <a:pt x="77253" y="5312"/>
                                  </a:cubicBezTo>
                                  <a:lnTo>
                                    <a:pt x="134456" y="102523"/>
                                  </a:lnTo>
                                  <a:cubicBezTo>
                                    <a:pt x="136418" y="105899"/>
                                    <a:pt x="136439" y="110060"/>
                                    <a:pt x="134525" y="113464"/>
                                  </a:cubicBezTo>
                                  <a:cubicBezTo>
                                    <a:pt x="132621" y="116845"/>
                                    <a:pt x="129059" y="118966"/>
                                    <a:pt x="125177" y="119019"/>
                                  </a:cubicBezTo>
                                  <a:lnTo>
                                    <a:pt x="81898" y="119019"/>
                                  </a:lnTo>
                                  <a:lnTo>
                                    <a:pt x="60084" y="119019"/>
                                  </a:lnTo>
                                  <a:lnTo>
                                    <a:pt x="10766" y="119019"/>
                                  </a:lnTo>
                                  <a:cubicBezTo>
                                    <a:pt x="6885" y="118955"/>
                                    <a:pt x="3324" y="116845"/>
                                    <a:pt x="1414" y="113464"/>
                                  </a:cubicBezTo>
                                  <a:cubicBezTo>
                                    <a:pt x="-495" y="110081"/>
                                    <a:pt x="-468" y="105942"/>
                                    <a:pt x="1483" y="102586"/>
                                  </a:cubicBezTo>
                                  <a:lnTo>
                                    <a:pt x="58685" y="5312"/>
                                  </a:lnTo>
                                  <a:cubicBezTo>
                                    <a:pt x="60622" y="2020"/>
                                    <a:pt x="64156" y="0"/>
                                    <a:pt x="67970" y="0"/>
                                  </a:cubicBezTo>
                                  <a:close/>
                                  <a:moveTo>
                                    <a:pt x="67970" y="32270"/>
                                  </a:moveTo>
                                  <a:lnTo>
                                    <a:pt x="29604" y="97474"/>
                                  </a:lnTo>
                                  <a:lnTo>
                                    <a:pt x="106336" y="97474"/>
                                  </a:lnTo>
                                  <a:lnTo>
                                    <a:pt x="67970" y="3227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03" name="Group 302">
                          <a:extLst>
                            <a:ext uri="{FF2B5EF4-FFF2-40B4-BE49-F238E27FC236}">
                              <a16:creationId xmlns:a16="http://schemas.microsoft.com/office/drawing/2014/main" id="{1B5C6E56-DD75-45E6-A0DA-C6A2BD81C3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691407" y="3605113"/>
                          <a:ext cx="371054" cy="574846"/>
                          <a:chOff x="4691407" y="3605113"/>
                          <a:chExt cx="371054" cy="574846"/>
                        </a:xfrm>
                      </p:grpSpPr>
                      <p:sp>
                        <p:nvSpPr>
                          <p:cNvPr id="309" name="Freeform: Shape 308">
                            <a:extLst>
                              <a:ext uri="{FF2B5EF4-FFF2-40B4-BE49-F238E27FC236}">
                                <a16:creationId xmlns:a16="http://schemas.microsoft.com/office/drawing/2014/main" id="{BF227D07-FE7D-4826-BC08-FA85D3435E2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725987" y="3605113"/>
                            <a:ext cx="336474" cy="507774"/>
                          </a:xfrm>
                          <a:custGeom>
                            <a:avLst/>
                            <a:gdLst>
                              <a:gd name="connsiteX0" fmla="*/ 311782 w 336474"/>
                              <a:gd name="connsiteY0" fmla="*/ 0 h 507774"/>
                              <a:gd name="connsiteX1" fmla="*/ 328736 w 336474"/>
                              <a:gd name="connsiteY1" fmla="*/ 54619 h 507774"/>
                              <a:gd name="connsiteX2" fmla="*/ 336474 w 336474"/>
                              <a:gd name="connsiteY2" fmla="*/ 131378 h 507774"/>
                              <a:gd name="connsiteX3" fmla="*/ 32360 w 336474"/>
                              <a:gd name="connsiteY3" fmla="*/ 504512 h 507774"/>
                              <a:gd name="connsiteX4" fmla="*/ 0 w 336474"/>
                              <a:gd name="connsiteY4" fmla="*/ 507774 h 507774"/>
                              <a:gd name="connsiteX5" fmla="*/ 0 w 336474"/>
                              <a:gd name="connsiteY5" fmla="*/ 480870 h 507774"/>
                              <a:gd name="connsiteX6" fmla="*/ 26938 w 336474"/>
                              <a:gd name="connsiteY6" fmla="*/ 478154 h 507774"/>
                              <a:gd name="connsiteX7" fmla="*/ 309569 w 336474"/>
                              <a:gd name="connsiteY7" fmla="*/ 131378 h 507774"/>
                              <a:gd name="connsiteX8" fmla="*/ 302378 w 336474"/>
                              <a:gd name="connsiteY8" fmla="*/ 60041 h 507774"/>
                              <a:gd name="connsiteX9" fmla="*/ 287123 w 336474"/>
                              <a:gd name="connsiteY9" fmla="*/ 10900 h 507774"/>
                              <a:gd name="connsiteX10" fmla="*/ 311782 w 336474"/>
                              <a:gd name="connsiteY10" fmla="*/ 0 h 50777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</a:cxnLst>
                            <a:rect l="l" t="t" r="r" b="b"/>
                            <a:pathLst>
                              <a:path w="336474" h="507774">
                                <a:moveTo>
                                  <a:pt x="311782" y="0"/>
                                </a:moveTo>
                                <a:lnTo>
                                  <a:pt x="328736" y="54619"/>
                                </a:lnTo>
                                <a:cubicBezTo>
                                  <a:pt x="333810" y="79413"/>
                                  <a:pt x="336474" y="105084"/>
                                  <a:pt x="336474" y="131378"/>
                                </a:cubicBezTo>
                                <a:cubicBezTo>
                                  <a:pt x="336474" y="315434"/>
                                  <a:pt x="205918" y="468997"/>
                                  <a:pt x="32360" y="504512"/>
                                </a:cubicBezTo>
                                <a:lnTo>
                                  <a:pt x="0" y="507774"/>
                                </a:lnTo>
                                <a:lnTo>
                                  <a:pt x="0" y="480870"/>
                                </a:lnTo>
                                <a:lnTo>
                                  <a:pt x="26938" y="478154"/>
                                </a:lnTo>
                                <a:cubicBezTo>
                                  <a:pt x="188235" y="445148"/>
                                  <a:pt x="309569" y="302433"/>
                                  <a:pt x="309569" y="131378"/>
                                </a:cubicBezTo>
                                <a:cubicBezTo>
                                  <a:pt x="309569" y="106942"/>
                                  <a:pt x="307093" y="83084"/>
                                  <a:pt x="302378" y="60041"/>
                                </a:cubicBezTo>
                                <a:lnTo>
                                  <a:pt x="287123" y="10900"/>
                                </a:lnTo>
                                <a:lnTo>
                                  <a:pt x="311782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grpSp>
                        <p:nvGrpSpPr>
                          <p:cNvPr id="310" name="Group 309">
                            <a:extLst>
                              <a:ext uri="{FF2B5EF4-FFF2-40B4-BE49-F238E27FC236}">
                                <a16:creationId xmlns:a16="http://schemas.microsoft.com/office/drawing/2014/main" id="{41755CD0-DFCE-41A2-A7B0-1ED56831D0A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4691407" y="3985349"/>
                            <a:ext cx="170382" cy="194610"/>
                            <a:chOff x="4691407" y="3985349"/>
                            <a:chExt cx="170382" cy="194610"/>
                          </a:xfrm>
                        </p:grpSpPr>
                        <p:sp>
                          <p:nvSpPr>
                            <p:cNvPr id="311" name="Freeform: Shape 310">
                              <a:extLst>
                                <a:ext uri="{FF2B5EF4-FFF2-40B4-BE49-F238E27FC236}">
                                  <a16:creationId xmlns:a16="http://schemas.microsoft.com/office/drawing/2014/main" id="{378B2D96-060B-4993-A3A4-9E5AD56152E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15696773">
                              <a:off x="4715629" y="4023267"/>
                              <a:ext cx="137134" cy="116532"/>
                            </a:xfrm>
                            <a:custGeom>
                              <a:avLst/>
                              <a:gdLst>
                                <a:gd name="connsiteX0" fmla="*/ 38366 w 76732"/>
                                <a:gd name="connsiteY0" fmla="*/ 0 h 65204"/>
                                <a:gd name="connsiteX1" fmla="*/ 76732 w 76732"/>
                                <a:gd name="connsiteY1" fmla="*/ 65204 h 65204"/>
                                <a:gd name="connsiteX2" fmla="*/ 0 w 76732"/>
                                <a:gd name="connsiteY2" fmla="*/ 65204 h 65204"/>
                                <a:gd name="connsiteX3" fmla="*/ 38366 w 76732"/>
                                <a:gd name="connsiteY3" fmla="*/ 0 h 65204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</a:cxnLst>
                              <a:rect l="l" t="t" r="r" b="b"/>
                              <a:pathLst>
                                <a:path w="76732" h="65204">
                                  <a:moveTo>
                                    <a:pt x="38366" y="0"/>
                                  </a:moveTo>
                                  <a:lnTo>
                                    <a:pt x="76732" y="65204"/>
                                  </a:lnTo>
                                  <a:lnTo>
                                    <a:pt x="0" y="65204"/>
                                  </a:lnTo>
                                  <a:lnTo>
                                    <a:pt x="38366" y="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2688AA"/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312" name="Freeform: Shape 311">
                              <a:extLst>
                                <a:ext uri="{FF2B5EF4-FFF2-40B4-BE49-F238E27FC236}">
                                  <a16:creationId xmlns:a16="http://schemas.microsoft.com/office/drawing/2014/main" id="{A2A409AC-4D3C-4DEA-9EC3-BA032C5B3A9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15696773">
                              <a:off x="4679293" y="3997463"/>
                              <a:ext cx="194610" cy="170382"/>
                            </a:xfrm>
                            <a:custGeom>
                              <a:avLst/>
                              <a:gdLst>
                                <a:gd name="connsiteX0" fmla="*/ 67970 w 553816"/>
                                <a:gd name="connsiteY0" fmla="*/ 0 h 353298"/>
                                <a:gd name="connsiteX1" fmla="*/ 77253 w 553816"/>
                                <a:gd name="connsiteY1" fmla="*/ 5312 h 353298"/>
                                <a:gd name="connsiteX2" fmla="*/ 134456 w 553816"/>
                                <a:gd name="connsiteY2" fmla="*/ 102523 h 353298"/>
                                <a:gd name="connsiteX3" fmla="*/ 134525 w 553816"/>
                                <a:gd name="connsiteY3" fmla="*/ 113464 h 353298"/>
                                <a:gd name="connsiteX4" fmla="*/ 125177 w 553816"/>
                                <a:gd name="connsiteY4" fmla="*/ 119019 h 353298"/>
                                <a:gd name="connsiteX5" fmla="*/ 81898 w 553816"/>
                                <a:gd name="connsiteY5" fmla="*/ 119019 h 353298"/>
                                <a:gd name="connsiteX6" fmla="*/ 171423 w 553816"/>
                                <a:gd name="connsiteY6" fmla="*/ 272152 h 353298"/>
                                <a:gd name="connsiteX7" fmla="*/ 331953 w 553816"/>
                                <a:gd name="connsiteY7" fmla="*/ 331817 h 353298"/>
                                <a:gd name="connsiteX8" fmla="*/ 441292 w 553816"/>
                                <a:gd name="connsiteY8" fmla="*/ 304985 h 353298"/>
                                <a:gd name="connsiteX9" fmla="*/ 534342 w 553816"/>
                                <a:gd name="connsiteY9" fmla="*/ 229131 h 353298"/>
                                <a:gd name="connsiteX10" fmla="*/ 544378 w 553816"/>
                                <a:gd name="connsiteY10" fmla="*/ 224786 h 353298"/>
                                <a:gd name="connsiteX11" fmla="*/ 553041 w 553816"/>
                                <a:gd name="connsiteY11" fmla="*/ 231461 h 353298"/>
                                <a:gd name="connsiteX12" fmla="*/ 551405 w 553816"/>
                                <a:gd name="connsiteY12" fmla="*/ 242271 h 353298"/>
                                <a:gd name="connsiteX13" fmla="*/ 450861 w 553816"/>
                                <a:gd name="connsiteY13" fmla="*/ 324258 h 353298"/>
                                <a:gd name="connsiteX14" fmla="*/ 331953 w 553816"/>
                                <a:gd name="connsiteY14" fmla="*/ 353298 h 353298"/>
                                <a:gd name="connsiteX15" fmla="*/ 157816 w 553816"/>
                                <a:gd name="connsiteY15" fmla="*/ 288853 h 353298"/>
                                <a:gd name="connsiteX16" fmla="*/ 60084 w 553816"/>
                                <a:gd name="connsiteY16" fmla="*/ 119019 h 353298"/>
                                <a:gd name="connsiteX17" fmla="*/ 10766 w 553816"/>
                                <a:gd name="connsiteY17" fmla="*/ 119019 h 353298"/>
                                <a:gd name="connsiteX18" fmla="*/ 1414 w 553816"/>
                                <a:gd name="connsiteY18" fmla="*/ 113464 h 353298"/>
                                <a:gd name="connsiteX19" fmla="*/ 1483 w 553816"/>
                                <a:gd name="connsiteY19" fmla="*/ 102586 h 353298"/>
                                <a:gd name="connsiteX20" fmla="*/ 58685 w 553816"/>
                                <a:gd name="connsiteY20" fmla="*/ 5312 h 353298"/>
                                <a:gd name="connsiteX21" fmla="*/ 67970 w 553816"/>
                                <a:gd name="connsiteY21" fmla="*/ 0 h 353298"/>
                                <a:gd name="connsiteX22" fmla="*/ 67970 w 553816"/>
                                <a:gd name="connsiteY22" fmla="*/ 32270 h 353298"/>
                                <a:gd name="connsiteX23" fmla="*/ 29604 w 553816"/>
                                <a:gd name="connsiteY23" fmla="*/ 97474 h 353298"/>
                                <a:gd name="connsiteX24" fmla="*/ 106336 w 553816"/>
                                <a:gd name="connsiteY24" fmla="*/ 97474 h 353298"/>
                                <a:gd name="connsiteX25" fmla="*/ 67970 w 553816"/>
                                <a:gd name="connsiteY25" fmla="*/ 32270 h 353298"/>
                                <a:gd name="connsiteX0" fmla="*/ 67970 w 558834"/>
                                <a:gd name="connsiteY0" fmla="*/ 0 h 353298"/>
                                <a:gd name="connsiteX1" fmla="*/ 77253 w 558834"/>
                                <a:gd name="connsiteY1" fmla="*/ 5312 h 353298"/>
                                <a:gd name="connsiteX2" fmla="*/ 134456 w 558834"/>
                                <a:gd name="connsiteY2" fmla="*/ 102523 h 353298"/>
                                <a:gd name="connsiteX3" fmla="*/ 134525 w 558834"/>
                                <a:gd name="connsiteY3" fmla="*/ 113464 h 353298"/>
                                <a:gd name="connsiteX4" fmla="*/ 125177 w 558834"/>
                                <a:gd name="connsiteY4" fmla="*/ 119019 h 353298"/>
                                <a:gd name="connsiteX5" fmla="*/ 81898 w 558834"/>
                                <a:gd name="connsiteY5" fmla="*/ 119019 h 353298"/>
                                <a:gd name="connsiteX6" fmla="*/ 171423 w 558834"/>
                                <a:gd name="connsiteY6" fmla="*/ 272152 h 353298"/>
                                <a:gd name="connsiteX7" fmla="*/ 331953 w 558834"/>
                                <a:gd name="connsiteY7" fmla="*/ 331817 h 353298"/>
                                <a:gd name="connsiteX8" fmla="*/ 441292 w 558834"/>
                                <a:gd name="connsiteY8" fmla="*/ 304985 h 353298"/>
                                <a:gd name="connsiteX9" fmla="*/ 534342 w 558834"/>
                                <a:gd name="connsiteY9" fmla="*/ 229131 h 353298"/>
                                <a:gd name="connsiteX10" fmla="*/ 544378 w 558834"/>
                                <a:gd name="connsiteY10" fmla="*/ 224786 h 353298"/>
                                <a:gd name="connsiteX11" fmla="*/ 553041 w 558834"/>
                                <a:gd name="connsiteY11" fmla="*/ 231461 h 353298"/>
                                <a:gd name="connsiteX12" fmla="*/ 450861 w 558834"/>
                                <a:gd name="connsiteY12" fmla="*/ 324258 h 353298"/>
                                <a:gd name="connsiteX13" fmla="*/ 331953 w 558834"/>
                                <a:gd name="connsiteY13" fmla="*/ 353298 h 353298"/>
                                <a:gd name="connsiteX14" fmla="*/ 157816 w 558834"/>
                                <a:gd name="connsiteY14" fmla="*/ 288853 h 353298"/>
                                <a:gd name="connsiteX15" fmla="*/ 60084 w 558834"/>
                                <a:gd name="connsiteY15" fmla="*/ 119019 h 353298"/>
                                <a:gd name="connsiteX16" fmla="*/ 10766 w 558834"/>
                                <a:gd name="connsiteY16" fmla="*/ 119019 h 353298"/>
                                <a:gd name="connsiteX17" fmla="*/ 1414 w 558834"/>
                                <a:gd name="connsiteY17" fmla="*/ 113464 h 353298"/>
                                <a:gd name="connsiteX18" fmla="*/ 1483 w 558834"/>
                                <a:gd name="connsiteY18" fmla="*/ 102586 h 353298"/>
                                <a:gd name="connsiteX19" fmla="*/ 58685 w 558834"/>
                                <a:gd name="connsiteY19" fmla="*/ 5312 h 353298"/>
                                <a:gd name="connsiteX20" fmla="*/ 67970 w 558834"/>
                                <a:gd name="connsiteY20" fmla="*/ 0 h 353298"/>
                                <a:gd name="connsiteX21" fmla="*/ 67970 w 558834"/>
                                <a:gd name="connsiteY21" fmla="*/ 32270 h 353298"/>
                                <a:gd name="connsiteX22" fmla="*/ 29604 w 558834"/>
                                <a:gd name="connsiteY22" fmla="*/ 97474 h 353298"/>
                                <a:gd name="connsiteX23" fmla="*/ 106336 w 558834"/>
                                <a:gd name="connsiteY23" fmla="*/ 97474 h 353298"/>
                                <a:gd name="connsiteX24" fmla="*/ 67970 w 558834"/>
                                <a:gd name="connsiteY24" fmla="*/ 32270 h 353298"/>
                                <a:gd name="connsiteX0" fmla="*/ 67970 w 549010"/>
                                <a:gd name="connsiteY0" fmla="*/ 0 h 353298"/>
                                <a:gd name="connsiteX1" fmla="*/ 77253 w 549010"/>
                                <a:gd name="connsiteY1" fmla="*/ 5312 h 353298"/>
                                <a:gd name="connsiteX2" fmla="*/ 134456 w 549010"/>
                                <a:gd name="connsiteY2" fmla="*/ 102523 h 353298"/>
                                <a:gd name="connsiteX3" fmla="*/ 134525 w 549010"/>
                                <a:gd name="connsiteY3" fmla="*/ 113464 h 353298"/>
                                <a:gd name="connsiteX4" fmla="*/ 125177 w 549010"/>
                                <a:gd name="connsiteY4" fmla="*/ 119019 h 353298"/>
                                <a:gd name="connsiteX5" fmla="*/ 81898 w 549010"/>
                                <a:gd name="connsiteY5" fmla="*/ 119019 h 353298"/>
                                <a:gd name="connsiteX6" fmla="*/ 171423 w 549010"/>
                                <a:gd name="connsiteY6" fmla="*/ 272152 h 353298"/>
                                <a:gd name="connsiteX7" fmla="*/ 331953 w 549010"/>
                                <a:gd name="connsiteY7" fmla="*/ 331817 h 353298"/>
                                <a:gd name="connsiteX8" fmla="*/ 441292 w 549010"/>
                                <a:gd name="connsiteY8" fmla="*/ 304985 h 353298"/>
                                <a:gd name="connsiteX9" fmla="*/ 534342 w 549010"/>
                                <a:gd name="connsiteY9" fmla="*/ 229131 h 353298"/>
                                <a:gd name="connsiteX10" fmla="*/ 544378 w 549010"/>
                                <a:gd name="connsiteY10" fmla="*/ 224786 h 353298"/>
                                <a:gd name="connsiteX11" fmla="*/ 450861 w 549010"/>
                                <a:gd name="connsiteY11" fmla="*/ 324258 h 353298"/>
                                <a:gd name="connsiteX12" fmla="*/ 331953 w 549010"/>
                                <a:gd name="connsiteY12" fmla="*/ 353298 h 353298"/>
                                <a:gd name="connsiteX13" fmla="*/ 157816 w 549010"/>
                                <a:gd name="connsiteY13" fmla="*/ 288853 h 353298"/>
                                <a:gd name="connsiteX14" fmla="*/ 60084 w 549010"/>
                                <a:gd name="connsiteY14" fmla="*/ 119019 h 353298"/>
                                <a:gd name="connsiteX15" fmla="*/ 10766 w 549010"/>
                                <a:gd name="connsiteY15" fmla="*/ 119019 h 353298"/>
                                <a:gd name="connsiteX16" fmla="*/ 1414 w 549010"/>
                                <a:gd name="connsiteY16" fmla="*/ 113464 h 353298"/>
                                <a:gd name="connsiteX17" fmla="*/ 1483 w 549010"/>
                                <a:gd name="connsiteY17" fmla="*/ 102586 h 353298"/>
                                <a:gd name="connsiteX18" fmla="*/ 58685 w 549010"/>
                                <a:gd name="connsiteY18" fmla="*/ 5312 h 353298"/>
                                <a:gd name="connsiteX19" fmla="*/ 67970 w 549010"/>
                                <a:gd name="connsiteY19" fmla="*/ 0 h 353298"/>
                                <a:gd name="connsiteX20" fmla="*/ 67970 w 549010"/>
                                <a:gd name="connsiteY20" fmla="*/ 32270 h 353298"/>
                                <a:gd name="connsiteX21" fmla="*/ 29604 w 549010"/>
                                <a:gd name="connsiteY21" fmla="*/ 97474 h 353298"/>
                                <a:gd name="connsiteX22" fmla="*/ 106336 w 549010"/>
                                <a:gd name="connsiteY22" fmla="*/ 97474 h 353298"/>
                                <a:gd name="connsiteX23" fmla="*/ 67970 w 549010"/>
                                <a:gd name="connsiteY23" fmla="*/ 32270 h 353298"/>
                                <a:gd name="connsiteX0" fmla="*/ 67970 w 534378"/>
                                <a:gd name="connsiteY0" fmla="*/ 0 h 353298"/>
                                <a:gd name="connsiteX1" fmla="*/ 77253 w 534378"/>
                                <a:gd name="connsiteY1" fmla="*/ 5312 h 353298"/>
                                <a:gd name="connsiteX2" fmla="*/ 134456 w 534378"/>
                                <a:gd name="connsiteY2" fmla="*/ 102523 h 353298"/>
                                <a:gd name="connsiteX3" fmla="*/ 134525 w 534378"/>
                                <a:gd name="connsiteY3" fmla="*/ 113464 h 353298"/>
                                <a:gd name="connsiteX4" fmla="*/ 125177 w 534378"/>
                                <a:gd name="connsiteY4" fmla="*/ 119019 h 353298"/>
                                <a:gd name="connsiteX5" fmla="*/ 81898 w 534378"/>
                                <a:gd name="connsiteY5" fmla="*/ 119019 h 353298"/>
                                <a:gd name="connsiteX6" fmla="*/ 171423 w 534378"/>
                                <a:gd name="connsiteY6" fmla="*/ 272152 h 353298"/>
                                <a:gd name="connsiteX7" fmla="*/ 331953 w 534378"/>
                                <a:gd name="connsiteY7" fmla="*/ 331817 h 353298"/>
                                <a:gd name="connsiteX8" fmla="*/ 441292 w 534378"/>
                                <a:gd name="connsiteY8" fmla="*/ 304985 h 353298"/>
                                <a:gd name="connsiteX9" fmla="*/ 534342 w 534378"/>
                                <a:gd name="connsiteY9" fmla="*/ 229131 h 353298"/>
                                <a:gd name="connsiteX10" fmla="*/ 450861 w 534378"/>
                                <a:gd name="connsiteY10" fmla="*/ 324258 h 353298"/>
                                <a:gd name="connsiteX11" fmla="*/ 331953 w 534378"/>
                                <a:gd name="connsiteY11" fmla="*/ 353298 h 353298"/>
                                <a:gd name="connsiteX12" fmla="*/ 157816 w 534378"/>
                                <a:gd name="connsiteY12" fmla="*/ 288853 h 353298"/>
                                <a:gd name="connsiteX13" fmla="*/ 60084 w 534378"/>
                                <a:gd name="connsiteY13" fmla="*/ 119019 h 353298"/>
                                <a:gd name="connsiteX14" fmla="*/ 10766 w 534378"/>
                                <a:gd name="connsiteY14" fmla="*/ 119019 h 353298"/>
                                <a:gd name="connsiteX15" fmla="*/ 1414 w 534378"/>
                                <a:gd name="connsiteY15" fmla="*/ 113464 h 353298"/>
                                <a:gd name="connsiteX16" fmla="*/ 1483 w 534378"/>
                                <a:gd name="connsiteY16" fmla="*/ 102586 h 353298"/>
                                <a:gd name="connsiteX17" fmla="*/ 58685 w 534378"/>
                                <a:gd name="connsiteY17" fmla="*/ 5312 h 353298"/>
                                <a:gd name="connsiteX18" fmla="*/ 67970 w 534378"/>
                                <a:gd name="connsiteY18" fmla="*/ 0 h 353298"/>
                                <a:gd name="connsiteX19" fmla="*/ 67970 w 534378"/>
                                <a:gd name="connsiteY19" fmla="*/ 32270 h 353298"/>
                                <a:gd name="connsiteX20" fmla="*/ 29604 w 534378"/>
                                <a:gd name="connsiteY20" fmla="*/ 97474 h 353298"/>
                                <a:gd name="connsiteX21" fmla="*/ 106336 w 534378"/>
                                <a:gd name="connsiteY21" fmla="*/ 97474 h 353298"/>
                                <a:gd name="connsiteX22" fmla="*/ 67970 w 534378"/>
                                <a:gd name="connsiteY22" fmla="*/ 32270 h 353298"/>
                                <a:gd name="connsiteX0" fmla="*/ 67970 w 461079"/>
                                <a:gd name="connsiteY0" fmla="*/ 0 h 353298"/>
                                <a:gd name="connsiteX1" fmla="*/ 77253 w 461079"/>
                                <a:gd name="connsiteY1" fmla="*/ 5312 h 353298"/>
                                <a:gd name="connsiteX2" fmla="*/ 134456 w 461079"/>
                                <a:gd name="connsiteY2" fmla="*/ 102523 h 353298"/>
                                <a:gd name="connsiteX3" fmla="*/ 134525 w 461079"/>
                                <a:gd name="connsiteY3" fmla="*/ 113464 h 353298"/>
                                <a:gd name="connsiteX4" fmla="*/ 125177 w 461079"/>
                                <a:gd name="connsiteY4" fmla="*/ 119019 h 353298"/>
                                <a:gd name="connsiteX5" fmla="*/ 81898 w 461079"/>
                                <a:gd name="connsiteY5" fmla="*/ 119019 h 353298"/>
                                <a:gd name="connsiteX6" fmla="*/ 171423 w 461079"/>
                                <a:gd name="connsiteY6" fmla="*/ 272152 h 353298"/>
                                <a:gd name="connsiteX7" fmla="*/ 331953 w 461079"/>
                                <a:gd name="connsiteY7" fmla="*/ 331817 h 353298"/>
                                <a:gd name="connsiteX8" fmla="*/ 441292 w 461079"/>
                                <a:gd name="connsiteY8" fmla="*/ 304985 h 353298"/>
                                <a:gd name="connsiteX9" fmla="*/ 450861 w 461079"/>
                                <a:gd name="connsiteY9" fmla="*/ 324258 h 353298"/>
                                <a:gd name="connsiteX10" fmla="*/ 331953 w 461079"/>
                                <a:gd name="connsiteY10" fmla="*/ 353298 h 353298"/>
                                <a:gd name="connsiteX11" fmla="*/ 157816 w 461079"/>
                                <a:gd name="connsiteY11" fmla="*/ 288853 h 353298"/>
                                <a:gd name="connsiteX12" fmla="*/ 60084 w 461079"/>
                                <a:gd name="connsiteY12" fmla="*/ 119019 h 353298"/>
                                <a:gd name="connsiteX13" fmla="*/ 10766 w 461079"/>
                                <a:gd name="connsiteY13" fmla="*/ 119019 h 353298"/>
                                <a:gd name="connsiteX14" fmla="*/ 1414 w 461079"/>
                                <a:gd name="connsiteY14" fmla="*/ 113464 h 353298"/>
                                <a:gd name="connsiteX15" fmla="*/ 1483 w 461079"/>
                                <a:gd name="connsiteY15" fmla="*/ 102586 h 353298"/>
                                <a:gd name="connsiteX16" fmla="*/ 58685 w 461079"/>
                                <a:gd name="connsiteY16" fmla="*/ 5312 h 353298"/>
                                <a:gd name="connsiteX17" fmla="*/ 67970 w 461079"/>
                                <a:gd name="connsiteY17" fmla="*/ 0 h 353298"/>
                                <a:gd name="connsiteX18" fmla="*/ 67970 w 461079"/>
                                <a:gd name="connsiteY18" fmla="*/ 32270 h 353298"/>
                                <a:gd name="connsiteX19" fmla="*/ 29604 w 461079"/>
                                <a:gd name="connsiteY19" fmla="*/ 97474 h 353298"/>
                                <a:gd name="connsiteX20" fmla="*/ 106336 w 461079"/>
                                <a:gd name="connsiteY20" fmla="*/ 97474 h 353298"/>
                                <a:gd name="connsiteX21" fmla="*/ 67970 w 461079"/>
                                <a:gd name="connsiteY21" fmla="*/ 32270 h 353298"/>
                                <a:gd name="connsiteX0" fmla="*/ 67970 w 441292"/>
                                <a:gd name="connsiteY0" fmla="*/ 0 h 353408"/>
                                <a:gd name="connsiteX1" fmla="*/ 77253 w 441292"/>
                                <a:gd name="connsiteY1" fmla="*/ 5312 h 353408"/>
                                <a:gd name="connsiteX2" fmla="*/ 134456 w 441292"/>
                                <a:gd name="connsiteY2" fmla="*/ 102523 h 353408"/>
                                <a:gd name="connsiteX3" fmla="*/ 134525 w 441292"/>
                                <a:gd name="connsiteY3" fmla="*/ 113464 h 353408"/>
                                <a:gd name="connsiteX4" fmla="*/ 125177 w 441292"/>
                                <a:gd name="connsiteY4" fmla="*/ 119019 h 353408"/>
                                <a:gd name="connsiteX5" fmla="*/ 81898 w 441292"/>
                                <a:gd name="connsiteY5" fmla="*/ 119019 h 353408"/>
                                <a:gd name="connsiteX6" fmla="*/ 171423 w 441292"/>
                                <a:gd name="connsiteY6" fmla="*/ 272152 h 353408"/>
                                <a:gd name="connsiteX7" fmla="*/ 331953 w 441292"/>
                                <a:gd name="connsiteY7" fmla="*/ 331817 h 353408"/>
                                <a:gd name="connsiteX8" fmla="*/ 441292 w 441292"/>
                                <a:gd name="connsiteY8" fmla="*/ 304985 h 353408"/>
                                <a:gd name="connsiteX9" fmla="*/ 331953 w 441292"/>
                                <a:gd name="connsiteY9" fmla="*/ 353298 h 353408"/>
                                <a:gd name="connsiteX10" fmla="*/ 157816 w 441292"/>
                                <a:gd name="connsiteY10" fmla="*/ 288853 h 353408"/>
                                <a:gd name="connsiteX11" fmla="*/ 60084 w 441292"/>
                                <a:gd name="connsiteY11" fmla="*/ 119019 h 353408"/>
                                <a:gd name="connsiteX12" fmla="*/ 10766 w 441292"/>
                                <a:gd name="connsiteY12" fmla="*/ 119019 h 353408"/>
                                <a:gd name="connsiteX13" fmla="*/ 1414 w 441292"/>
                                <a:gd name="connsiteY13" fmla="*/ 113464 h 353408"/>
                                <a:gd name="connsiteX14" fmla="*/ 1483 w 441292"/>
                                <a:gd name="connsiteY14" fmla="*/ 102586 h 353408"/>
                                <a:gd name="connsiteX15" fmla="*/ 58685 w 441292"/>
                                <a:gd name="connsiteY15" fmla="*/ 5312 h 353408"/>
                                <a:gd name="connsiteX16" fmla="*/ 67970 w 441292"/>
                                <a:gd name="connsiteY16" fmla="*/ 0 h 353408"/>
                                <a:gd name="connsiteX17" fmla="*/ 67970 w 441292"/>
                                <a:gd name="connsiteY17" fmla="*/ 32270 h 353408"/>
                                <a:gd name="connsiteX18" fmla="*/ 29604 w 441292"/>
                                <a:gd name="connsiteY18" fmla="*/ 97474 h 353408"/>
                                <a:gd name="connsiteX19" fmla="*/ 106336 w 441292"/>
                                <a:gd name="connsiteY19" fmla="*/ 97474 h 353408"/>
                                <a:gd name="connsiteX20" fmla="*/ 67970 w 441292"/>
                                <a:gd name="connsiteY20" fmla="*/ 32270 h 353408"/>
                                <a:gd name="connsiteX0" fmla="*/ 67970 w 352878"/>
                                <a:gd name="connsiteY0" fmla="*/ 0 h 355138"/>
                                <a:gd name="connsiteX1" fmla="*/ 77253 w 352878"/>
                                <a:gd name="connsiteY1" fmla="*/ 5312 h 355138"/>
                                <a:gd name="connsiteX2" fmla="*/ 134456 w 352878"/>
                                <a:gd name="connsiteY2" fmla="*/ 102523 h 355138"/>
                                <a:gd name="connsiteX3" fmla="*/ 134525 w 352878"/>
                                <a:gd name="connsiteY3" fmla="*/ 113464 h 355138"/>
                                <a:gd name="connsiteX4" fmla="*/ 125177 w 352878"/>
                                <a:gd name="connsiteY4" fmla="*/ 119019 h 355138"/>
                                <a:gd name="connsiteX5" fmla="*/ 81898 w 352878"/>
                                <a:gd name="connsiteY5" fmla="*/ 119019 h 355138"/>
                                <a:gd name="connsiteX6" fmla="*/ 171423 w 352878"/>
                                <a:gd name="connsiteY6" fmla="*/ 272152 h 355138"/>
                                <a:gd name="connsiteX7" fmla="*/ 331953 w 352878"/>
                                <a:gd name="connsiteY7" fmla="*/ 331817 h 355138"/>
                                <a:gd name="connsiteX8" fmla="*/ 331953 w 352878"/>
                                <a:gd name="connsiteY8" fmla="*/ 353298 h 355138"/>
                                <a:gd name="connsiteX9" fmla="*/ 157816 w 352878"/>
                                <a:gd name="connsiteY9" fmla="*/ 288853 h 355138"/>
                                <a:gd name="connsiteX10" fmla="*/ 60084 w 352878"/>
                                <a:gd name="connsiteY10" fmla="*/ 119019 h 355138"/>
                                <a:gd name="connsiteX11" fmla="*/ 10766 w 352878"/>
                                <a:gd name="connsiteY11" fmla="*/ 119019 h 355138"/>
                                <a:gd name="connsiteX12" fmla="*/ 1414 w 352878"/>
                                <a:gd name="connsiteY12" fmla="*/ 113464 h 355138"/>
                                <a:gd name="connsiteX13" fmla="*/ 1483 w 352878"/>
                                <a:gd name="connsiteY13" fmla="*/ 102586 h 355138"/>
                                <a:gd name="connsiteX14" fmla="*/ 58685 w 352878"/>
                                <a:gd name="connsiteY14" fmla="*/ 5312 h 355138"/>
                                <a:gd name="connsiteX15" fmla="*/ 67970 w 352878"/>
                                <a:gd name="connsiteY15" fmla="*/ 0 h 355138"/>
                                <a:gd name="connsiteX16" fmla="*/ 67970 w 352878"/>
                                <a:gd name="connsiteY16" fmla="*/ 32270 h 355138"/>
                                <a:gd name="connsiteX17" fmla="*/ 29604 w 352878"/>
                                <a:gd name="connsiteY17" fmla="*/ 97474 h 355138"/>
                                <a:gd name="connsiteX18" fmla="*/ 106336 w 352878"/>
                                <a:gd name="connsiteY18" fmla="*/ 97474 h 355138"/>
                                <a:gd name="connsiteX19" fmla="*/ 67970 w 352878"/>
                                <a:gd name="connsiteY19" fmla="*/ 32270 h 355138"/>
                                <a:gd name="connsiteX0" fmla="*/ 67970 w 331984"/>
                                <a:gd name="connsiteY0" fmla="*/ 0 h 353500"/>
                                <a:gd name="connsiteX1" fmla="*/ 77253 w 331984"/>
                                <a:gd name="connsiteY1" fmla="*/ 5312 h 353500"/>
                                <a:gd name="connsiteX2" fmla="*/ 134456 w 331984"/>
                                <a:gd name="connsiteY2" fmla="*/ 102523 h 353500"/>
                                <a:gd name="connsiteX3" fmla="*/ 134525 w 331984"/>
                                <a:gd name="connsiteY3" fmla="*/ 113464 h 353500"/>
                                <a:gd name="connsiteX4" fmla="*/ 125177 w 331984"/>
                                <a:gd name="connsiteY4" fmla="*/ 119019 h 353500"/>
                                <a:gd name="connsiteX5" fmla="*/ 81898 w 331984"/>
                                <a:gd name="connsiteY5" fmla="*/ 119019 h 353500"/>
                                <a:gd name="connsiteX6" fmla="*/ 171423 w 331984"/>
                                <a:gd name="connsiteY6" fmla="*/ 272152 h 353500"/>
                                <a:gd name="connsiteX7" fmla="*/ 331953 w 331984"/>
                                <a:gd name="connsiteY7" fmla="*/ 353298 h 353500"/>
                                <a:gd name="connsiteX8" fmla="*/ 157816 w 331984"/>
                                <a:gd name="connsiteY8" fmla="*/ 288853 h 353500"/>
                                <a:gd name="connsiteX9" fmla="*/ 60084 w 331984"/>
                                <a:gd name="connsiteY9" fmla="*/ 119019 h 353500"/>
                                <a:gd name="connsiteX10" fmla="*/ 10766 w 331984"/>
                                <a:gd name="connsiteY10" fmla="*/ 119019 h 353500"/>
                                <a:gd name="connsiteX11" fmla="*/ 1414 w 331984"/>
                                <a:gd name="connsiteY11" fmla="*/ 113464 h 353500"/>
                                <a:gd name="connsiteX12" fmla="*/ 1483 w 331984"/>
                                <a:gd name="connsiteY12" fmla="*/ 102586 h 353500"/>
                                <a:gd name="connsiteX13" fmla="*/ 58685 w 331984"/>
                                <a:gd name="connsiteY13" fmla="*/ 5312 h 353500"/>
                                <a:gd name="connsiteX14" fmla="*/ 67970 w 331984"/>
                                <a:gd name="connsiteY14" fmla="*/ 0 h 353500"/>
                                <a:gd name="connsiteX15" fmla="*/ 67970 w 331984"/>
                                <a:gd name="connsiteY15" fmla="*/ 32270 h 353500"/>
                                <a:gd name="connsiteX16" fmla="*/ 29604 w 331984"/>
                                <a:gd name="connsiteY16" fmla="*/ 97474 h 353500"/>
                                <a:gd name="connsiteX17" fmla="*/ 106336 w 331984"/>
                                <a:gd name="connsiteY17" fmla="*/ 97474 h 353500"/>
                                <a:gd name="connsiteX18" fmla="*/ 67970 w 331984"/>
                                <a:gd name="connsiteY18" fmla="*/ 32270 h 353500"/>
                                <a:gd name="connsiteX0" fmla="*/ 67970 w 177643"/>
                                <a:gd name="connsiteY0" fmla="*/ 0 h 302255"/>
                                <a:gd name="connsiteX1" fmla="*/ 77253 w 177643"/>
                                <a:gd name="connsiteY1" fmla="*/ 5312 h 302255"/>
                                <a:gd name="connsiteX2" fmla="*/ 134456 w 177643"/>
                                <a:gd name="connsiteY2" fmla="*/ 102523 h 302255"/>
                                <a:gd name="connsiteX3" fmla="*/ 134525 w 177643"/>
                                <a:gd name="connsiteY3" fmla="*/ 113464 h 302255"/>
                                <a:gd name="connsiteX4" fmla="*/ 125177 w 177643"/>
                                <a:gd name="connsiteY4" fmla="*/ 119019 h 302255"/>
                                <a:gd name="connsiteX5" fmla="*/ 81898 w 177643"/>
                                <a:gd name="connsiteY5" fmla="*/ 119019 h 302255"/>
                                <a:gd name="connsiteX6" fmla="*/ 171423 w 177643"/>
                                <a:gd name="connsiteY6" fmla="*/ 272152 h 302255"/>
                                <a:gd name="connsiteX7" fmla="*/ 157816 w 177643"/>
                                <a:gd name="connsiteY7" fmla="*/ 288853 h 302255"/>
                                <a:gd name="connsiteX8" fmla="*/ 60084 w 177643"/>
                                <a:gd name="connsiteY8" fmla="*/ 119019 h 302255"/>
                                <a:gd name="connsiteX9" fmla="*/ 10766 w 177643"/>
                                <a:gd name="connsiteY9" fmla="*/ 119019 h 302255"/>
                                <a:gd name="connsiteX10" fmla="*/ 1414 w 177643"/>
                                <a:gd name="connsiteY10" fmla="*/ 113464 h 302255"/>
                                <a:gd name="connsiteX11" fmla="*/ 1483 w 177643"/>
                                <a:gd name="connsiteY11" fmla="*/ 102586 h 302255"/>
                                <a:gd name="connsiteX12" fmla="*/ 58685 w 177643"/>
                                <a:gd name="connsiteY12" fmla="*/ 5312 h 302255"/>
                                <a:gd name="connsiteX13" fmla="*/ 67970 w 177643"/>
                                <a:gd name="connsiteY13" fmla="*/ 0 h 302255"/>
                                <a:gd name="connsiteX14" fmla="*/ 67970 w 177643"/>
                                <a:gd name="connsiteY14" fmla="*/ 32270 h 302255"/>
                                <a:gd name="connsiteX15" fmla="*/ 29604 w 177643"/>
                                <a:gd name="connsiteY15" fmla="*/ 97474 h 302255"/>
                                <a:gd name="connsiteX16" fmla="*/ 106336 w 177643"/>
                                <a:gd name="connsiteY16" fmla="*/ 97474 h 302255"/>
                                <a:gd name="connsiteX17" fmla="*/ 67970 w 177643"/>
                                <a:gd name="connsiteY17" fmla="*/ 32270 h 302255"/>
                                <a:gd name="connsiteX0" fmla="*/ 67970 w 171538"/>
                                <a:gd name="connsiteY0" fmla="*/ 0 h 272152"/>
                                <a:gd name="connsiteX1" fmla="*/ 77253 w 171538"/>
                                <a:gd name="connsiteY1" fmla="*/ 5312 h 272152"/>
                                <a:gd name="connsiteX2" fmla="*/ 134456 w 171538"/>
                                <a:gd name="connsiteY2" fmla="*/ 102523 h 272152"/>
                                <a:gd name="connsiteX3" fmla="*/ 134525 w 171538"/>
                                <a:gd name="connsiteY3" fmla="*/ 113464 h 272152"/>
                                <a:gd name="connsiteX4" fmla="*/ 125177 w 171538"/>
                                <a:gd name="connsiteY4" fmla="*/ 119019 h 272152"/>
                                <a:gd name="connsiteX5" fmla="*/ 81898 w 171538"/>
                                <a:gd name="connsiteY5" fmla="*/ 119019 h 272152"/>
                                <a:gd name="connsiteX6" fmla="*/ 171423 w 171538"/>
                                <a:gd name="connsiteY6" fmla="*/ 272152 h 272152"/>
                                <a:gd name="connsiteX7" fmla="*/ 60084 w 171538"/>
                                <a:gd name="connsiteY7" fmla="*/ 119019 h 272152"/>
                                <a:gd name="connsiteX8" fmla="*/ 10766 w 171538"/>
                                <a:gd name="connsiteY8" fmla="*/ 119019 h 272152"/>
                                <a:gd name="connsiteX9" fmla="*/ 1414 w 171538"/>
                                <a:gd name="connsiteY9" fmla="*/ 113464 h 272152"/>
                                <a:gd name="connsiteX10" fmla="*/ 1483 w 171538"/>
                                <a:gd name="connsiteY10" fmla="*/ 102586 h 272152"/>
                                <a:gd name="connsiteX11" fmla="*/ 58685 w 171538"/>
                                <a:gd name="connsiteY11" fmla="*/ 5312 h 272152"/>
                                <a:gd name="connsiteX12" fmla="*/ 67970 w 171538"/>
                                <a:gd name="connsiteY12" fmla="*/ 0 h 272152"/>
                                <a:gd name="connsiteX13" fmla="*/ 67970 w 171538"/>
                                <a:gd name="connsiteY13" fmla="*/ 32270 h 272152"/>
                                <a:gd name="connsiteX14" fmla="*/ 29604 w 171538"/>
                                <a:gd name="connsiteY14" fmla="*/ 97474 h 272152"/>
                                <a:gd name="connsiteX15" fmla="*/ 106336 w 171538"/>
                                <a:gd name="connsiteY15" fmla="*/ 97474 h 272152"/>
                                <a:gd name="connsiteX16" fmla="*/ 67970 w 171538"/>
                                <a:gd name="connsiteY16" fmla="*/ 32270 h 272152"/>
                                <a:gd name="connsiteX0" fmla="*/ 67970 w 135944"/>
                                <a:gd name="connsiteY0" fmla="*/ 0 h 119019"/>
                                <a:gd name="connsiteX1" fmla="*/ 77253 w 135944"/>
                                <a:gd name="connsiteY1" fmla="*/ 5312 h 119019"/>
                                <a:gd name="connsiteX2" fmla="*/ 134456 w 135944"/>
                                <a:gd name="connsiteY2" fmla="*/ 102523 h 119019"/>
                                <a:gd name="connsiteX3" fmla="*/ 134525 w 135944"/>
                                <a:gd name="connsiteY3" fmla="*/ 113464 h 119019"/>
                                <a:gd name="connsiteX4" fmla="*/ 125177 w 135944"/>
                                <a:gd name="connsiteY4" fmla="*/ 119019 h 119019"/>
                                <a:gd name="connsiteX5" fmla="*/ 81898 w 135944"/>
                                <a:gd name="connsiteY5" fmla="*/ 119019 h 119019"/>
                                <a:gd name="connsiteX6" fmla="*/ 60084 w 135944"/>
                                <a:gd name="connsiteY6" fmla="*/ 119019 h 119019"/>
                                <a:gd name="connsiteX7" fmla="*/ 10766 w 135944"/>
                                <a:gd name="connsiteY7" fmla="*/ 119019 h 119019"/>
                                <a:gd name="connsiteX8" fmla="*/ 1414 w 135944"/>
                                <a:gd name="connsiteY8" fmla="*/ 113464 h 119019"/>
                                <a:gd name="connsiteX9" fmla="*/ 1483 w 135944"/>
                                <a:gd name="connsiteY9" fmla="*/ 102586 h 119019"/>
                                <a:gd name="connsiteX10" fmla="*/ 58685 w 135944"/>
                                <a:gd name="connsiteY10" fmla="*/ 5312 h 119019"/>
                                <a:gd name="connsiteX11" fmla="*/ 67970 w 135944"/>
                                <a:gd name="connsiteY11" fmla="*/ 0 h 119019"/>
                                <a:gd name="connsiteX12" fmla="*/ 67970 w 135944"/>
                                <a:gd name="connsiteY12" fmla="*/ 32270 h 119019"/>
                                <a:gd name="connsiteX13" fmla="*/ 29604 w 135944"/>
                                <a:gd name="connsiteY13" fmla="*/ 97474 h 119019"/>
                                <a:gd name="connsiteX14" fmla="*/ 106336 w 135944"/>
                                <a:gd name="connsiteY14" fmla="*/ 97474 h 119019"/>
                                <a:gd name="connsiteX15" fmla="*/ 67970 w 135944"/>
                                <a:gd name="connsiteY15" fmla="*/ 32270 h 119019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</a:cxnLst>
                              <a:rect l="l" t="t" r="r" b="b"/>
                              <a:pathLst>
                                <a:path w="135944" h="119019">
                                  <a:moveTo>
                                    <a:pt x="67970" y="0"/>
                                  </a:moveTo>
                                  <a:cubicBezTo>
                                    <a:pt x="71789" y="0"/>
                                    <a:pt x="75318" y="2020"/>
                                    <a:pt x="77253" y="5312"/>
                                  </a:cubicBezTo>
                                  <a:lnTo>
                                    <a:pt x="134456" y="102523"/>
                                  </a:lnTo>
                                  <a:cubicBezTo>
                                    <a:pt x="136418" y="105899"/>
                                    <a:pt x="136439" y="110060"/>
                                    <a:pt x="134525" y="113464"/>
                                  </a:cubicBezTo>
                                  <a:cubicBezTo>
                                    <a:pt x="132621" y="116845"/>
                                    <a:pt x="129059" y="118966"/>
                                    <a:pt x="125177" y="119019"/>
                                  </a:cubicBezTo>
                                  <a:lnTo>
                                    <a:pt x="81898" y="119019"/>
                                  </a:lnTo>
                                  <a:lnTo>
                                    <a:pt x="60084" y="119019"/>
                                  </a:lnTo>
                                  <a:lnTo>
                                    <a:pt x="10766" y="119019"/>
                                  </a:lnTo>
                                  <a:cubicBezTo>
                                    <a:pt x="6885" y="118955"/>
                                    <a:pt x="3324" y="116845"/>
                                    <a:pt x="1414" y="113464"/>
                                  </a:cubicBezTo>
                                  <a:cubicBezTo>
                                    <a:pt x="-495" y="110081"/>
                                    <a:pt x="-468" y="105942"/>
                                    <a:pt x="1483" y="102586"/>
                                  </a:cubicBezTo>
                                  <a:lnTo>
                                    <a:pt x="58685" y="5312"/>
                                  </a:lnTo>
                                  <a:cubicBezTo>
                                    <a:pt x="60622" y="2020"/>
                                    <a:pt x="64156" y="0"/>
                                    <a:pt x="67970" y="0"/>
                                  </a:cubicBezTo>
                                  <a:close/>
                                  <a:moveTo>
                                    <a:pt x="67970" y="32270"/>
                                  </a:moveTo>
                                  <a:lnTo>
                                    <a:pt x="29604" y="97474"/>
                                  </a:lnTo>
                                  <a:lnTo>
                                    <a:pt x="106336" y="97474"/>
                                  </a:lnTo>
                                  <a:lnTo>
                                    <a:pt x="67970" y="3227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04" name="Group 303">
                          <a:extLst>
                            <a:ext uri="{FF2B5EF4-FFF2-40B4-BE49-F238E27FC236}">
                              <a16:creationId xmlns:a16="http://schemas.microsoft.com/office/drawing/2014/main" id="{15661D52-706D-4F8E-9579-49EED55B7DD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4381115" y="3355619"/>
                          <a:ext cx="669037" cy="218880"/>
                          <a:chOff x="4381115" y="3355619"/>
                          <a:chExt cx="669037" cy="218880"/>
                        </a:xfrm>
                      </p:grpSpPr>
                      <p:sp>
                        <p:nvSpPr>
                          <p:cNvPr id="305" name="Freeform: Shape 304">
                            <a:extLst>
                              <a:ext uri="{FF2B5EF4-FFF2-40B4-BE49-F238E27FC236}">
                                <a16:creationId xmlns:a16="http://schemas.microsoft.com/office/drawing/2014/main" id="{06E5AE30-3982-4334-83DC-CB19BA1BC39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381115" y="3355619"/>
                            <a:ext cx="608575" cy="169806"/>
                          </a:xfrm>
                          <a:custGeom>
                            <a:avLst/>
                            <a:gdLst>
                              <a:gd name="connsiteX0" fmla="*/ 300474 w 608575"/>
                              <a:gd name="connsiteY0" fmla="*/ 0 h 169806"/>
                              <a:gd name="connsiteX1" fmla="*/ 569792 w 608575"/>
                              <a:gd name="connsiteY1" fmla="*/ 111555 h 169806"/>
                              <a:gd name="connsiteX2" fmla="*/ 608575 w 608575"/>
                              <a:gd name="connsiteY2" fmla="*/ 158560 h 169806"/>
                              <a:gd name="connsiteX3" fmla="*/ 583133 w 608575"/>
                              <a:gd name="connsiteY3" fmla="*/ 169806 h 169806"/>
                              <a:gd name="connsiteX4" fmla="*/ 550767 w 608575"/>
                              <a:gd name="connsiteY4" fmla="*/ 130579 h 169806"/>
                              <a:gd name="connsiteX5" fmla="*/ 300474 w 608575"/>
                              <a:gd name="connsiteY5" fmla="*/ 26905 h 169806"/>
                              <a:gd name="connsiteX6" fmla="*/ 50181 w 608575"/>
                              <a:gd name="connsiteY6" fmla="*/ 130579 h 169806"/>
                              <a:gd name="connsiteX7" fmla="*/ 25836 w 608575"/>
                              <a:gd name="connsiteY7" fmla="*/ 160086 h 169806"/>
                              <a:gd name="connsiteX8" fmla="*/ 0 w 608575"/>
                              <a:gd name="connsiteY8" fmla="*/ 149316 h 169806"/>
                              <a:gd name="connsiteX9" fmla="*/ 31156 w 608575"/>
                              <a:gd name="connsiteY9" fmla="*/ 111555 h 169806"/>
                              <a:gd name="connsiteX10" fmla="*/ 300474 w 608575"/>
                              <a:gd name="connsiteY10" fmla="*/ 0 h 169806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</a:cxnLst>
                            <a:rect l="l" t="t" r="r" b="b"/>
                            <a:pathLst>
                              <a:path w="608575" h="169806">
                                <a:moveTo>
                                  <a:pt x="300474" y="0"/>
                                </a:moveTo>
                                <a:cubicBezTo>
                                  <a:pt x="405649" y="0"/>
                                  <a:pt x="500867" y="42631"/>
                                  <a:pt x="569792" y="111555"/>
                                </a:cubicBezTo>
                                <a:lnTo>
                                  <a:pt x="608575" y="158560"/>
                                </a:lnTo>
                                <a:lnTo>
                                  <a:pt x="583133" y="169806"/>
                                </a:lnTo>
                                <a:lnTo>
                                  <a:pt x="550767" y="130579"/>
                                </a:lnTo>
                                <a:cubicBezTo>
                                  <a:pt x="486712" y="66524"/>
                                  <a:pt x="398220" y="26905"/>
                                  <a:pt x="300474" y="26905"/>
                                </a:cubicBezTo>
                                <a:cubicBezTo>
                                  <a:pt x="202729" y="26905"/>
                                  <a:pt x="114237" y="66524"/>
                                  <a:pt x="50181" y="130579"/>
                                </a:cubicBezTo>
                                <a:lnTo>
                                  <a:pt x="25836" y="160086"/>
                                </a:lnTo>
                                <a:lnTo>
                                  <a:pt x="0" y="149316"/>
                                </a:lnTo>
                                <a:lnTo>
                                  <a:pt x="31156" y="111555"/>
                                </a:lnTo>
                                <a:cubicBezTo>
                                  <a:pt x="100081" y="42631"/>
                                  <a:pt x="195299" y="0"/>
                                  <a:pt x="300474" y="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grpSp>
                        <p:nvGrpSpPr>
                          <p:cNvPr id="306" name="Group 305">
                            <a:extLst>
                              <a:ext uri="{FF2B5EF4-FFF2-40B4-BE49-F238E27FC236}">
                                <a16:creationId xmlns:a16="http://schemas.microsoft.com/office/drawing/2014/main" id="{6700E074-651C-4589-8142-5266C06FBF4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4855542" y="3404117"/>
                            <a:ext cx="194610" cy="170382"/>
                            <a:chOff x="4855542" y="3404117"/>
                            <a:chExt cx="194610" cy="170382"/>
                          </a:xfrm>
                        </p:grpSpPr>
                        <p:sp>
                          <p:nvSpPr>
                            <p:cNvPr id="307" name="Freeform: Shape 306">
                              <a:extLst>
                                <a:ext uri="{FF2B5EF4-FFF2-40B4-BE49-F238E27FC236}">
                                  <a16:creationId xmlns:a16="http://schemas.microsoft.com/office/drawing/2014/main" id="{B23B047C-9F55-4BFD-B5C5-319FF7A739B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8249855">
                              <a:off x="4879088" y="3425378"/>
                              <a:ext cx="137140" cy="116536"/>
                            </a:xfrm>
                            <a:custGeom>
                              <a:avLst/>
                              <a:gdLst>
                                <a:gd name="connsiteX0" fmla="*/ 38366 w 76732"/>
                                <a:gd name="connsiteY0" fmla="*/ 0 h 65204"/>
                                <a:gd name="connsiteX1" fmla="*/ 76732 w 76732"/>
                                <a:gd name="connsiteY1" fmla="*/ 65204 h 65204"/>
                                <a:gd name="connsiteX2" fmla="*/ 0 w 76732"/>
                                <a:gd name="connsiteY2" fmla="*/ 65204 h 65204"/>
                                <a:gd name="connsiteX3" fmla="*/ 38366 w 76732"/>
                                <a:gd name="connsiteY3" fmla="*/ 0 h 65204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</a:cxnLst>
                              <a:rect l="l" t="t" r="r" b="b"/>
                              <a:pathLst>
                                <a:path w="76732" h="65204">
                                  <a:moveTo>
                                    <a:pt x="38366" y="0"/>
                                  </a:moveTo>
                                  <a:lnTo>
                                    <a:pt x="76732" y="65204"/>
                                  </a:lnTo>
                                  <a:lnTo>
                                    <a:pt x="0" y="65204"/>
                                  </a:lnTo>
                                  <a:lnTo>
                                    <a:pt x="38366" y="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2688AA"/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  <p:sp>
                          <p:nvSpPr>
                            <p:cNvPr id="308" name="Freeform: Shape 307">
                              <a:extLst>
                                <a:ext uri="{FF2B5EF4-FFF2-40B4-BE49-F238E27FC236}">
                                  <a16:creationId xmlns:a16="http://schemas.microsoft.com/office/drawing/2014/main" id="{4D6206F8-D2E4-45F0-8D97-E613902D2D4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 rot="8249855">
                              <a:off x="4855542" y="3404117"/>
                              <a:ext cx="194610" cy="170382"/>
                            </a:xfrm>
                            <a:custGeom>
                              <a:avLst/>
                              <a:gdLst>
                                <a:gd name="connsiteX0" fmla="*/ 67970 w 553816"/>
                                <a:gd name="connsiteY0" fmla="*/ 0 h 353298"/>
                                <a:gd name="connsiteX1" fmla="*/ 77253 w 553816"/>
                                <a:gd name="connsiteY1" fmla="*/ 5312 h 353298"/>
                                <a:gd name="connsiteX2" fmla="*/ 134456 w 553816"/>
                                <a:gd name="connsiteY2" fmla="*/ 102523 h 353298"/>
                                <a:gd name="connsiteX3" fmla="*/ 134525 w 553816"/>
                                <a:gd name="connsiteY3" fmla="*/ 113464 h 353298"/>
                                <a:gd name="connsiteX4" fmla="*/ 125177 w 553816"/>
                                <a:gd name="connsiteY4" fmla="*/ 119019 h 353298"/>
                                <a:gd name="connsiteX5" fmla="*/ 81898 w 553816"/>
                                <a:gd name="connsiteY5" fmla="*/ 119019 h 353298"/>
                                <a:gd name="connsiteX6" fmla="*/ 171423 w 553816"/>
                                <a:gd name="connsiteY6" fmla="*/ 272152 h 353298"/>
                                <a:gd name="connsiteX7" fmla="*/ 331953 w 553816"/>
                                <a:gd name="connsiteY7" fmla="*/ 331817 h 353298"/>
                                <a:gd name="connsiteX8" fmla="*/ 441292 w 553816"/>
                                <a:gd name="connsiteY8" fmla="*/ 304985 h 353298"/>
                                <a:gd name="connsiteX9" fmla="*/ 534342 w 553816"/>
                                <a:gd name="connsiteY9" fmla="*/ 229131 h 353298"/>
                                <a:gd name="connsiteX10" fmla="*/ 544378 w 553816"/>
                                <a:gd name="connsiteY10" fmla="*/ 224786 h 353298"/>
                                <a:gd name="connsiteX11" fmla="*/ 553041 w 553816"/>
                                <a:gd name="connsiteY11" fmla="*/ 231461 h 353298"/>
                                <a:gd name="connsiteX12" fmla="*/ 551405 w 553816"/>
                                <a:gd name="connsiteY12" fmla="*/ 242271 h 353298"/>
                                <a:gd name="connsiteX13" fmla="*/ 450861 w 553816"/>
                                <a:gd name="connsiteY13" fmla="*/ 324258 h 353298"/>
                                <a:gd name="connsiteX14" fmla="*/ 331953 w 553816"/>
                                <a:gd name="connsiteY14" fmla="*/ 353298 h 353298"/>
                                <a:gd name="connsiteX15" fmla="*/ 157816 w 553816"/>
                                <a:gd name="connsiteY15" fmla="*/ 288853 h 353298"/>
                                <a:gd name="connsiteX16" fmla="*/ 60084 w 553816"/>
                                <a:gd name="connsiteY16" fmla="*/ 119019 h 353298"/>
                                <a:gd name="connsiteX17" fmla="*/ 10766 w 553816"/>
                                <a:gd name="connsiteY17" fmla="*/ 119019 h 353298"/>
                                <a:gd name="connsiteX18" fmla="*/ 1414 w 553816"/>
                                <a:gd name="connsiteY18" fmla="*/ 113464 h 353298"/>
                                <a:gd name="connsiteX19" fmla="*/ 1483 w 553816"/>
                                <a:gd name="connsiteY19" fmla="*/ 102586 h 353298"/>
                                <a:gd name="connsiteX20" fmla="*/ 58685 w 553816"/>
                                <a:gd name="connsiteY20" fmla="*/ 5312 h 353298"/>
                                <a:gd name="connsiteX21" fmla="*/ 67970 w 553816"/>
                                <a:gd name="connsiteY21" fmla="*/ 0 h 353298"/>
                                <a:gd name="connsiteX22" fmla="*/ 67970 w 553816"/>
                                <a:gd name="connsiteY22" fmla="*/ 32270 h 353298"/>
                                <a:gd name="connsiteX23" fmla="*/ 29604 w 553816"/>
                                <a:gd name="connsiteY23" fmla="*/ 97474 h 353298"/>
                                <a:gd name="connsiteX24" fmla="*/ 106336 w 553816"/>
                                <a:gd name="connsiteY24" fmla="*/ 97474 h 353298"/>
                                <a:gd name="connsiteX25" fmla="*/ 67970 w 553816"/>
                                <a:gd name="connsiteY25" fmla="*/ 32270 h 353298"/>
                                <a:gd name="connsiteX0" fmla="*/ 67970 w 558834"/>
                                <a:gd name="connsiteY0" fmla="*/ 0 h 353298"/>
                                <a:gd name="connsiteX1" fmla="*/ 77253 w 558834"/>
                                <a:gd name="connsiteY1" fmla="*/ 5312 h 353298"/>
                                <a:gd name="connsiteX2" fmla="*/ 134456 w 558834"/>
                                <a:gd name="connsiteY2" fmla="*/ 102523 h 353298"/>
                                <a:gd name="connsiteX3" fmla="*/ 134525 w 558834"/>
                                <a:gd name="connsiteY3" fmla="*/ 113464 h 353298"/>
                                <a:gd name="connsiteX4" fmla="*/ 125177 w 558834"/>
                                <a:gd name="connsiteY4" fmla="*/ 119019 h 353298"/>
                                <a:gd name="connsiteX5" fmla="*/ 81898 w 558834"/>
                                <a:gd name="connsiteY5" fmla="*/ 119019 h 353298"/>
                                <a:gd name="connsiteX6" fmla="*/ 171423 w 558834"/>
                                <a:gd name="connsiteY6" fmla="*/ 272152 h 353298"/>
                                <a:gd name="connsiteX7" fmla="*/ 331953 w 558834"/>
                                <a:gd name="connsiteY7" fmla="*/ 331817 h 353298"/>
                                <a:gd name="connsiteX8" fmla="*/ 441292 w 558834"/>
                                <a:gd name="connsiteY8" fmla="*/ 304985 h 353298"/>
                                <a:gd name="connsiteX9" fmla="*/ 534342 w 558834"/>
                                <a:gd name="connsiteY9" fmla="*/ 229131 h 353298"/>
                                <a:gd name="connsiteX10" fmla="*/ 544378 w 558834"/>
                                <a:gd name="connsiteY10" fmla="*/ 224786 h 353298"/>
                                <a:gd name="connsiteX11" fmla="*/ 553041 w 558834"/>
                                <a:gd name="connsiteY11" fmla="*/ 231461 h 353298"/>
                                <a:gd name="connsiteX12" fmla="*/ 450861 w 558834"/>
                                <a:gd name="connsiteY12" fmla="*/ 324258 h 353298"/>
                                <a:gd name="connsiteX13" fmla="*/ 331953 w 558834"/>
                                <a:gd name="connsiteY13" fmla="*/ 353298 h 353298"/>
                                <a:gd name="connsiteX14" fmla="*/ 157816 w 558834"/>
                                <a:gd name="connsiteY14" fmla="*/ 288853 h 353298"/>
                                <a:gd name="connsiteX15" fmla="*/ 60084 w 558834"/>
                                <a:gd name="connsiteY15" fmla="*/ 119019 h 353298"/>
                                <a:gd name="connsiteX16" fmla="*/ 10766 w 558834"/>
                                <a:gd name="connsiteY16" fmla="*/ 119019 h 353298"/>
                                <a:gd name="connsiteX17" fmla="*/ 1414 w 558834"/>
                                <a:gd name="connsiteY17" fmla="*/ 113464 h 353298"/>
                                <a:gd name="connsiteX18" fmla="*/ 1483 w 558834"/>
                                <a:gd name="connsiteY18" fmla="*/ 102586 h 353298"/>
                                <a:gd name="connsiteX19" fmla="*/ 58685 w 558834"/>
                                <a:gd name="connsiteY19" fmla="*/ 5312 h 353298"/>
                                <a:gd name="connsiteX20" fmla="*/ 67970 w 558834"/>
                                <a:gd name="connsiteY20" fmla="*/ 0 h 353298"/>
                                <a:gd name="connsiteX21" fmla="*/ 67970 w 558834"/>
                                <a:gd name="connsiteY21" fmla="*/ 32270 h 353298"/>
                                <a:gd name="connsiteX22" fmla="*/ 29604 w 558834"/>
                                <a:gd name="connsiteY22" fmla="*/ 97474 h 353298"/>
                                <a:gd name="connsiteX23" fmla="*/ 106336 w 558834"/>
                                <a:gd name="connsiteY23" fmla="*/ 97474 h 353298"/>
                                <a:gd name="connsiteX24" fmla="*/ 67970 w 558834"/>
                                <a:gd name="connsiteY24" fmla="*/ 32270 h 353298"/>
                                <a:gd name="connsiteX0" fmla="*/ 67970 w 549010"/>
                                <a:gd name="connsiteY0" fmla="*/ 0 h 353298"/>
                                <a:gd name="connsiteX1" fmla="*/ 77253 w 549010"/>
                                <a:gd name="connsiteY1" fmla="*/ 5312 h 353298"/>
                                <a:gd name="connsiteX2" fmla="*/ 134456 w 549010"/>
                                <a:gd name="connsiteY2" fmla="*/ 102523 h 353298"/>
                                <a:gd name="connsiteX3" fmla="*/ 134525 w 549010"/>
                                <a:gd name="connsiteY3" fmla="*/ 113464 h 353298"/>
                                <a:gd name="connsiteX4" fmla="*/ 125177 w 549010"/>
                                <a:gd name="connsiteY4" fmla="*/ 119019 h 353298"/>
                                <a:gd name="connsiteX5" fmla="*/ 81898 w 549010"/>
                                <a:gd name="connsiteY5" fmla="*/ 119019 h 353298"/>
                                <a:gd name="connsiteX6" fmla="*/ 171423 w 549010"/>
                                <a:gd name="connsiteY6" fmla="*/ 272152 h 353298"/>
                                <a:gd name="connsiteX7" fmla="*/ 331953 w 549010"/>
                                <a:gd name="connsiteY7" fmla="*/ 331817 h 353298"/>
                                <a:gd name="connsiteX8" fmla="*/ 441292 w 549010"/>
                                <a:gd name="connsiteY8" fmla="*/ 304985 h 353298"/>
                                <a:gd name="connsiteX9" fmla="*/ 534342 w 549010"/>
                                <a:gd name="connsiteY9" fmla="*/ 229131 h 353298"/>
                                <a:gd name="connsiteX10" fmla="*/ 544378 w 549010"/>
                                <a:gd name="connsiteY10" fmla="*/ 224786 h 353298"/>
                                <a:gd name="connsiteX11" fmla="*/ 450861 w 549010"/>
                                <a:gd name="connsiteY11" fmla="*/ 324258 h 353298"/>
                                <a:gd name="connsiteX12" fmla="*/ 331953 w 549010"/>
                                <a:gd name="connsiteY12" fmla="*/ 353298 h 353298"/>
                                <a:gd name="connsiteX13" fmla="*/ 157816 w 549010"/>
                                <a:gd name="connsiteY13" fmla="*/ 288853 h 353298"/>
                                <a:gd name="connsiteX14" fmla="*/ 60084 w 549010"/>
                                <a:gd name="connsiteY14" fmla="*/ 119019 h 353298"/>
                                <a:gd name="connsiteX15" fmla="*/ 10766 w 549010"/>
                                <a:gd name="connsiteY15" fmla="*/ 119019 h 353298"/>
                                <a:gd name="connsiteX16" fmla="*/ 1414 w 549010"/>
                                <a:gd name="connsiteY16" fmla="*/ 113464 h 353298"/>
                                <a:gd name="connsiteX17" fmla="*/ 1483 w 549010"/>
                                <a:gd name="connsiteY17" fmla="*/ 102586 h 353298"/>
                                <a:gd name="connsiteX18" fmla="*/ 58685 w 549010"/>
                                <a:gd name="connsiteY18" fmla="*/ 5312 h 353298"/>
                                <a:gd name="connsiteX19" fmla="*/ 67970 w 549010"/>
                                <a:gd name="connsiteY19" fmla="*/ 0 h 353298"/>
                                <a:gd name="connsiteX20" fmla="*/ 67970 w 549010"/>
                                <a:gd name="connsiteY20" fmla="*/ 32270 h 353298"/>
                                <a:gd name="connsiteX21" fmla="*/ 29604 w 549010"/>
                                <a:gd name="connsiteY21" fmla="*/ 97474 h 353298"/>
                                <a:gd name="connsiteX22" fmla="*/ 106336 w 549010"/>
                                <a:gd name="connsiteY22" fmla="*/ 97474 h 353298"/>
                                <a:gd name="connsiteX23" fmla="*/ 67970 w 549010"/>
                                <a:gd name="connsiteY23" fmla="*/ 32270 h 353298"/>
                                <a:gd name="connsiteX0" fmla="*/ 67970 w 534378"/>
                                <a:gd name="connsiteY0" fmla="*/ 0 h 353298"/>
                                <a:gd name="connsiteX1" fmla="*/ 77253 w 534378"/>
                                <a:gd name="connsiteY1" fmla="*/ 5312 h 353298"/>
                                <a:gd name="connsiteX2" fmla="*/ 134456 w 534378"/>
                                <a:gd name="connsiteY2" fmla="*/ 102523 h 353298"/>
                                <a:gd name="connsiteX3" fmla="*/ 134525 w 534378"/>
                                <a:gd name="connsiteY3" fmla="*/ 113464 h 353298"/>
                                <a:gd name="connsiteX4" fmla="*/ 125177 w 534378"/>
                                <a:gd name="connsiteY4" fmla="*/ 119019 h 353298"/>
                                <a:gd name="connsiteX5" fmla="*/ 81898 w 534378"/>
                                <a:gd name="connsiteY5" fmla="*/ 119019 h 353298"/>
                                <a:gd name="connsiteX6" fmla="*/ 171423 w 534378"/>
                                <a:gd name="connsiteY6" fmla="*/ 272152 h 353298"/>
                                <a:gd name="connsiteX7" fmla="*/ 331953 w 534378"/>
                                <a:gd name="connsiteY7" fmla="*/ 331817 h 353298"/>
                                <a:gd name="connsiteX8" fmla="*/ 441292 w 534378"/>
                                <a:gd name="connsiteY8" fmla="*/ 304985 h 353298"/>
                                <a:gd name="connsiteX9" fmla="*/ 534342 w 534378"/>
                                <a:gd name="connsiteY9" fmla="*/ 229131 h 353298"/>
                                <a:gd name="connsiteX10" fmla="*/ 450861 w 534378"/>
                                <a:gd name="connsiteY10" fmla="*/ 324258 h 353298"/>
                                <a:gd name="connsiteX11" fmla="*/ 331953 w 534378"/>
                                <a:gd name="connsiteY11" fmla="*/ 353298 h 353298"/>
                                <a:gd name="connsiteX12" fmla="*/ 157816 w 534378"/>
                                <a:gd name="connsiteY12" fmla="*/ 288853 h 353298"/>
                                <a:gd name="connsiteX13" fmla="*/ 60084 w 534378"/>
                                <a:gd name="connsiteY13" fmla="*/ 119019 h 353298"/>
                                <a:gd name="connsiteX14" fmla="*/ 10766 w 534378"/>
                                <a:gd name="connsiteY14" fmla="*/ 119019 h 353298"/>
                                <a:gd name="connsiteX15" fmla="*/ 1414 w 534378"/>
                                <a:gd name="connsiteY15" fmla="*/ 113464 h 353298"/>
                                <a:gd name="connsiteX16" fmla="*/ 1483 w 534378"/>
                                <a:gd name="connsiteY16" fmla="*/ 102586 h 353298"/>
                                <a:gd name="connsiteX17" fmla="*/ 58685 w 534378"/>
                                <a:gd name="connsiteY17" fmla="*/ 5312 h 353298"/>
                                <a:gd name="connsiteX18" fmla="*/ 67970 w 534378"/>
                                <a:gd name="connsiteY18" fmla="*/ 0 h 353298"/>
                                <a:gd name="connsiteX19" fmla="*/ 67970 w 534378"/>
                                <a:gd name="connsiteY19" fmla="*/ 32270 h 353298"/>
                                <a:gd name="connsiteX20" fmla="*/ 29604 w 534378"/>
                                <a:gd name="connsiteY20" fmla="*/ 97474 h 353298"/>
                                <a:gd name="connsiteX21" fmla="*/ 106336 w 534378"/>
                                <a:gd name="connsiteY21" fmla="*/ 97474 h 353298"/>
                                <a:gd name="connsiteX22" fmla="*/ 67970 w 534378"/>
                                <a:gd name="connsiteY22" fmla="*/ 32270 h 353298"/>
                                <a:gd name="connsiteX0" fmla="*/ 67970 w 461079"/>
                                <a:gd name="connsiteY0" fmla="*/ 0 h 353298"/>
                                <a:gd name="connsiteX1" fmla="*/ 77253 w 461079"/>
                                <a:gd name="connsiteY1" fmla="*/ 5312 h 353298"/>
                                <a:gd name="connsiteX2" fmla="*/ 134456 w 461079"/>
                                <a:gd name="connsiteY2" fmla="*/ 102523 h 353298"/>
                                <a:gd name="connsiteX3" fmla="*/ 134525 w 461079"/>
                                <a:gd name="connsiteY3" fmla="*/ 113464 h 353298"/>
                                <a:gd name="connsiteX4" fmla="*/ 125177 w 461079"/>
                                <a:gd name="connsiteY4" fmla="*/ 119019 h 353298"/>
                                <a:gd name="connsiteX5" fmla="*/ 81898 w 461079"/>
                                <a:gd name="connsiteY5" fmla="*/ 119019 h 353298"/>
                                <a:gd name="connsiteX6" fmla="*/ 171423 w 461079"/>
                                <a:gd name="connsiteY6" fmla="*/ 272152 h 353298"/>
                                <a:gd name="connsiteX7" fmla="*/ 331953 w 461079"/>
                                <a:gd name="connsiteY7" fmla="*/ 331817 h 353298"/>
                                <a:gd name="connsiteX8" fmla="*/ 441292 w 461079"/>
                                <a:gd name="connsiteY8" fmla="*/ 304985 h 353298"/>
                                <a:gd name="connsiteX9" fmla="*/ 450861 w 461079"/>
                                <a:gd name="connsiteY9" fmla="*/ 324258 h 353298"/>
                                <a:gd name="connsiteX10" fmla="*/ 331953 w 461079"/>
                                <a:gd name="connsiteY10" fmla="*/ 353298 h 353298"/>
                                <a:gd name="connsiteX11" fmla="*/ 157816 w 461079"/>
                                <a:gd name="connsiteY11" fmla="*/ 288853 h 353298"/>
                                <a:gd name="connsiteX12" fmla="*/ 60084 w 461079"/>
                                <a:gd name="connsiteY12" fmla="*/ 119019 h 353298"/>
                                <a:gd name="connsiteX13" fmla="*/ 10766 w 461079"/>
                                <a:gd name="connsiteY13" fmla="*/ 119019 h 353298"/>
                                <a:gd name="connsiteX14" fmla="*/ 1414 w 461079"/>
                                <a:gd name="connsiteY14" fmla="*/ 113464 h 353298"/>
                                <a:gd name="connsiteX15" fmla="*/ 1483 w 461079"/>
                                <a:gd name="connsiteY15" fmla="*/ 102586 h 353298"/>
                                <a:gd name="connsiteX16" fmla="*/ 58685 w 461079"/>
                                <a:gd name="connsiteY16" fmla="*/ 5312 h 353298"/>
                                <a:gd name="connsiteX17" fmla="*/ 67970 w 461079"/>
                                <a:gd name="connsiteY17" fmla="*/ 0 h 353298"/>
                                <a:gd name="connsiteX18" fmla="*/ 67970 w 461079"/>
                                <a:gd name="connsiteY18" fmla="*/ 32270 h 353298"/>
                                <a:gd name="connsiteX19" fmla="*/ 29604 w 461079"/>
                                <a:gd name="connsiteY19" fmla="*/ 97474 h 353298"/>
                                <a:gd name="connsiteX20" fmla="*/ 106336 w 461079"/>
                                <a:gd name="connsiteY20" fmla="*/ 97474 h 353298"/>
                                <a:gd name="connsiteX21" fmla="*/ 67970 w 461079"/>
                                <a:gd name="connsiteY21" fmla="*/ 32270 h 353298"/>
                                <a:gd name="connsiteX0" fmla="*/ 67970 w 441292"/>
                                <a:gd name="connsiteY0" fmla="*/ 0 h 353408"/>
                                <a:gd name="connsiteX1" fmla="*/ 77253 w 441292"/>
                                <a:gd name="connsiteY1" fmla="*/ 5312 h 353408"/>
                                <a:gd name="connsiteX2" fmla="*/ 134456 w 441292"/>
                                <a:gd name="connsiteY2" fmla="*/ 102523 h 353408"/>
                                <a:gd name="connsiteX3" fmla="*/ 134525 w 441292"/>
                                <a:gd name="connsiteY3" fmla="*/ 113464 h 353408"/>
                                <a:gd name="connsiteX4" fmla="*/ 125177 w 441292"/>
                                <a:gd name="connsiteY4" fmla="*/ 119019 h 353408"/>
                                <a:gd name="connsiteX5" fmla="*/ 81898 w 441292"/>
                                <a:gd name="connsiteY5" fmla="*/ 119019 h 353408"/>
                                <a:gd name="connsiteX6" fmla="*/ 171423 w 441292"/>
                                <a:gd name="connsiteY6" fmla="*/ 272152 h 353408"/>
                                <a:gd name="connsiteX7" fmla="*/ 331953 w 441292"/>
                                <a:gd name="connsiteY7" fmla="*/ 331817 h 353408"/>
                                <a:gd name="connsiteX8" fmla="*/ 441292 w 441292"/>
                                <a:gd name="connsiteY8" fmla="*/ 304985 h 353408"/>
                                <a:gd name="connsiteX9" fmla="*/ 331953 w 441292"/>
                                <a:gd name="connsiteY9" fmla="*/ 353298 h 353408"/>
                                <a:gd name="connsiteX10" fmla="*/ 157816 w 441292"/>
                                <a:gd name="connsiteY10" fmla="*/ 288853 h 353408"/>
                                <a:gd name="connsiteX11" fmla="*/ 60084 w 441292"/>
                                <a:gd name="connsiteY11" fmla="*/ 119019 h 353408"/>
                                <a:gd name="connsiteX12" fmla="*/ 10766 w 441292"/>
                                <a:gd name="connsiteY12" fmla="*/ 119019 h 353408"/>
                                <a:gd name="connsiteX13" fmla="*/ 1414 w 441292"/>
                                <a:gd name="connsiteY13" fmla="*/ 113464 h 353408"/>
                                <a:gd name="connsiteX14" fmla="*/ 1483 w 441292"/>
                                <a:gd name="connsiteY14" fmla="*/ 102586 h 353408"/>
                                <a:gd name="connsiteX15" fmla="*/ 58685 w 441292"/>
                                <a:gd name="connsiteY15" fmla="*/ 5312 h 353408"/>
                                <a:gd name="connsiteX16" fmla="*/ 67970 w 441292"/>
                                <a:gd name="connsiteY16" fmla="*/ 0 h 353408"/>
                                <a:gd name="connsiteX17" fmla="*/ 67970 w 441292"/>
                                <a:gd name="connsiteY17" fmla="*/ 32270 h 353408"/>
                                <a:gd name="connsiteX18" fmla="*/ 29604 w 441292"/>
                                <a:gd name="connsiteY18" fmla="*/ 97474 h 353408"/>
                                <a:gd name="connsiteX19" fmla="*/ 106336 w 441292"/>
                                <a:gd name="connsiteY19" fmla="*/ 97474 h 353408"/>
                                <a:gd name="connsiteX20" fmla="*/ 67970 w 441292"/>
                                <a:gd name="connsiteY20" fmla="*/ 32270 h 353408"/>
                                <a:gd name="connsiteX0" fmla="*/ 67970 w 352878"/>
                                <a:gd name="connsiteY0" fmla="*/ 0 h 355138"/>
                                <a:gd name="connsiteX1" fmla="*/ 77253 w 352878"/>
                                <a:gd name="connsiteY1" fmla="*/ 5312 h 355138"/>
                                <a:gd name="connsiteX2" fmla="*/ 134456 w 352878"/>
                                <a:gd name="connsiteY2" fmla="*/ 102523 h 355138"/>
                                <a:gd name="connsiteX3" fmla="*/ 134525 w 352878"/>
                                <a:gd name="connsiteY3" fmla="*/ 113464 h 355138"/>
                                <a:gd name="connsiteX4" fmla="*/ 125177 w 352878"/>
                                <a:gd name="connsiteY4" fmla="*/ 119019 h 355138"/>
                                <a:gd name="connsiteX5" fmla="*/ 81898 w 352878"/>
                                <a:gd name="connsiteY5" fmla="*/ 119019 h 355138"/>
                                <a:gd name="connsiteX6" fmla="*/ 171423 w 352878"/>
                                <a:gd name="connsiteY6" fmla="*/ 272152 h 355138"/>
                                <a:gd name="connsiteX7" fmla="*/ 331953 w 352878"/>
                                <a:gd name="connsiteY7" fmla="*/ 331817 h 355138"/>
                                <a:gd name="connsiteX8" fmla="*/ 331953 w 352878"/>
                                <a:gd name="connsiteY8" fmla="*/ 353298 h 355138"/>
                                <a:gd name="connsiteX9" fmla="*/ 157816 w 352878"/>
                                <a:gd name="connsiteY9" fmla="*/ 288853 h 355138"/>
                                <a:gd name="connsiteX10" fmla="*/ 60084 w 352878"/>
                                <a:gd name="connsiteY10" fmla="*/ 119019 h 355138"/>
                                <a:gd name="connsiteX11" fmla="*/ 10766 w 352878"/>
                                <a:gd name="connsiteY11" fmla="*/ 119019 h 355138"/>
                                <a:gd name="connsiteX12" fmla="*/ 1414 w 352878"/>
                                <a:gd name="connsiteY12" fmla="*/ 113464 h 355138"/>
                                <a:gd name="connsiteX13" fmla="*/ 1483 w 352878"/>
                                <a:gd name="connsiteY13" fmla="*/ 102586 h 355138"/>
                                <a:gd name="connsiteX14" fmla="*/ 58685 w 352878"/>
                                <a:gd name="connsiteY14" fmla="*/ 5312 h 355138"/>
                                <a:gd name="connsiteX15" fmla="*/ 67970 w 352878"/>
                                <a:gd name="connsiteY15" fmla="*/ 0 h 355138"/>
                                <a:gd name="connsiteX16" fmla="*/ 67970 w 352878"/>
                                <a:gd name="connsiteY16" fmla="*/ 32270 h 355138"/>
                                <a:gd name="connsiteX17" fmla="*/ 29604 w 352878"/>
                                <a:gd name="connsiteY17" fmla="*/ 97474 h 355138"/>
                                <a:gd name="connsiteX18" fmla="*/ 106336 w 352878"/>
                                <a:gd name="connsiteY18" fmla="*/ 97474 h 355138"/>
                                <a:gd name="connsiteX19" fmla="*/ 67970 w 352878"/>
                                <a:gd name="connsiteY19" fmla="*/ 32270 h 355138"/>
                                <a:gd name="connsiteX0" fmla="*/ 67970 w 331984"/>
                                <a:gd name="connsiteY0" fmla="*/ 0 h 353500"/>
                                <a:gd name="connsiteX1" fmla="*/ 77253 w 331984"/>
                                <a:gd name="connsiteY1" fmla="*/ 5312 h 353500"/>
                                <a:gd name="connsiteX2" fmla="*/ 134456 w 331984"/>
                                <a:gd name="connsiteY2" fmla="*/ 102523 h 353500"/>
                                <a:gd name="connsiteX3" fmla="*/ 134525 w 331984"/>
                                <a:gd name="connsiteY3" fmla="*/ 113464 h 353500"/>
                                <a:gd name="connsiteX4" fmla="*/ 125177 w 331984"/>
                                <a:gd name="connsiteY4" fmla="*/ 119019 h 353500"/>
                                <a:gd name="connsiteX5" fmla="*/ 81898 w 331984"/>
                                <a:gd name="connsiteY5" fmla="*/ 119019 h 353500"/>
                                <a:gd name="connsiteX6" fmla="*/ 171423 w 331984"/>
                                <a:gd name="connsiteY6" fmla="*/ 272152 h 353500"/>
                                <a:gd name="connsiteX7" fmla="*/ 331953 w 331984"/>
                                <a:gd name="connsiteY7" fmla="*/ 353298 h 353500"/>
                                <a:gd name="connsiteX8" fmla="*/ 157816 w 331984"/>
                                <a:gd name="connsiteY8" fmla="*/ 288853 h 353500"/>
                                <a:gd name="connsiteX9" fmla="*/ 60084 w 331984"/>
                                <a:gd name="connsiteY9" fmla="*/ 119019 h 353500"/>
                                <a:gd name="connsiteX10" fmla="*/ 10766 w 331984"/>
                                <a:gd name="connsiteY10" fmla="*/ 119019 h 353500"/>
                                <a:gd name="connsiteX11" fmla="*/ 1414 w 331984"/>
                                <a:gd name="connsiteY11" fmla="*/ 113464 h 353500"/>
                                <a:gd name="connsiteX12" fmla="*/ 1483 w 331984"/>
                                <a:gd name="connsiteY12" fmla="*/ 102586 h 353500"/>
                                <a:gd name="connsiteX13" fmla="*/ 58685 w 331984"/>
                                <a:gd name="connsiteY13" fmla="*/ 5312 h 353500"/>
                                <a:gd name="connsiteX14" fmla="*/ 67970 w 331984"/>
                                <a:gd name="connsiteY14" fmla="*/ 0 h 353500"/>
                                <a:gd name="connsiteX15" fmla="*/ 67970 w 331984"/>
                                <a:gd name="connsiteY15" fmla="*/ 32270 h 353500"/>
                                <a:gd name="connsiteX16" fmla="*/ 29604 w 331984"/>
                                <a:gd name="connsiteY16" fmla="*/ 97474 h 353500"/>
                                <a:gd name="connsiteX17" fmla="*/ 106336 w 331984"/>
                                <a:gd name="connsiteY17" fmla="*/ 97474 h 353500"/>
                                <a:gd name="connsiteX18" fmla="*/ 67970 w 331984"/>
                                <a:gd name="connsiteY18" fmla="*/ 32270 h 353500"/>
                                <a:gd name="connsiteX0" fmla="*/ 67970 w 177643"/>
                                <a:gd name="connsiteY0" fmla="*/ 0 h 302255"/>
                                <a:gd name="connsiteX1" fmla="*/ 77253 w 177643"/>
                                <a:gd name="connsiteY1" fmla="*/ 5312 h 302255"/>
                                <a:gd name="connsiteX2" fmla="*/ 134456 w 177643"/>
                                <a:gd name="connsiteY2" fmla="*/ 102523 h 302255"/>
                                <a:gd name="connsiteX3" fmla="*/ 134525 w 177643"/>
                                <a:gd name="connsiteY3" fmla="*/ 113464 h 302255"/>
                                <a:gd name="connsiteX4" fmla="*/ 125177 w 177643"/>
                                <a:gd name="connsiteY4" fmla="*/ 119019 h 302255"/>
                                <a:gd name="connsiteX5" fmla="*/ 81898 w 177643"/>
                                <a:gd name="connsiteY5" fmla="*/ 119019 h 302255"/>
                                <a:gd name="connsiteX6" fmla="*/ 171423 w 177643"/>
                                <a:gd name="connsiteY6" fmla="*/ 272152 h 302255"/>
                                <a:gd name="connsiteX7" fmla="*/ 157816 w 177643"/>
                                <a:gd name="connsiteY7" fmla="*/ 288853 h 302255"/>
                                <a:gd name="connsiteX8" fmla="*/ 60084 w 177643"/>
                                <a:gd name="connsiteY8" fmla="*/ 119019 h 302255"/>
                                <a:gd name="connsiteX9" fmla="*/ 10766 w 177643"/>
                                <a:gd name="connsiteY9" fmla="*/ 119019 h 302255"/>
                                <a:gd name="connsiteX10" fmla="*/ 1414 w 177643"/>
                                <a:gd name="connsiteY10" fmla="*/ 113464 h 302255"/>
                                <a:gd name="connsiteX11" fmla="*/ 1483 w 177643"/>
                                <a:gd name="connsiteY11" fmla="*/ 102586 h 302255"/>
                                <a:gd name="connsiteX12" fmla="*/ 58685 w 177643"/>
                                <a:gd name="connsiteY12" fmla="*/ 5312 h 302255"/>
                                <a:gd name="connsiteX13" fmla="*/ 67970 w 177643"/>
                                <a:gd name="connsiteY13" fmla="*/ 0 h 302255"/>
                                <a:gd name="connsiteX14" fmla="*/ 67970 w 177643"/>
                                <a:gd name="connsiteY14" fmla="*/ 32270 h 302255"/>
                                <a:gd name="connsiteX15" fmla="*/ 29604 w 177643"/>
                                <a:gd name="connsiteY15" fmla="*/ 97474 h 302255"/>
                                <a:gd name="connsiteX16" fmla="*/ 106336 w 177643"/>
                                <a:gd name="connsiteY16" fmla="*/ 97474 h 302255"/>
                                <a:gd name="connsiteX17" fmla="*/ 67970 w 177643"/>
                                <a:gd name="connsiteY17" fmla="*/ 32270 h 302255"/>
                                <a:gd name="connsiteX0" fmla="*/ 67970 w 171538"/>
                                <a:gd name="connsiteY0" fmla="*/ 0 h 272152"/>
                                <a:gd name="connsiteX1" fmla="*/ 77253 w 171538"/>
                                <a:gd name="connsiteY1" fmla="*/ 5312 h 272152"/>
                                <a:gd name="connsiteX2" fmla="*/ 134456 w 171538"/>
                                <a:gd name="connsiteY2" fmla="*/ 102523 h 272152"/>
                                <a:gd name="connsiteX3" fmla="*/ 134525 w 171538"/>
                                <a:gd name="connsiteY3" fmla="*/ 113464 h 272152"/>
                                <a:gd name="connsiteX4" fmla="*/ 125177 w 171538"/>
                                <a:gd name="connsiteY4" fmla="*/ 119019 h 272152"/>
                                <a:gd name="connsiteX5" fmla="*/ 81898 w 171538"/>
                                <a:gd name="connsiteY5" fmla="*/ 119019 h 272152"/>
                                <a:gd name="connsiteX6" fmla="*/ 171423 w 171538"/>
                                <a:gd name="connsiteY6" fmla="*/ 272152 h 272152"/>
                                <a:gd name="connsiteX7" fmla="*/ 60084 w 171538"/>
                                <a:gd name="connsiteY7" fmla="*/ 119019 h 272152"/>
                                <a:gd name="connsiteX8" fmla="*/ 10766 w 171538"/>
                                <a:gd name="connsiteY8" fmla="*/ 119019 h 272152"/>
                                <a:gd name="connsiteX9" fmla="*/ 1414 w 171538"/>
                                <a:gd name="connsiteY9" fmla="*/ 113464 h 272152"/>
                                <a:gd name="connsiteX10" fmla="*/ 1483 w 171538"/>
                                <a:gd name="connsiteY10" fmla="*/ 102586 h 272152"/>
                                <a:gd name="connsiteX11" fmla="*/ 58685 w 171538"/>
                                <a:gd name="connsiteY11" fmla="*/ 5312 h 272152"/>
                                <a:gd name="connsiteX12" fmla="*/ 67970 w 171538"/>
                                <a:gd name="connsiteY12" fmla="*/ 0 h 272152"/>
                                <a:gd name="connsiteX13" fmla="*/ 67970 w 171538"/>
                                <a:gd name="connsiteY13" fmla="*/ 32270 h 272152"/>
                                <a:gd name="connsiteX14" fmla="*/ 29604 w 171538"/>
                                <a:gd name="connsiteY14" fmla="*/ 97474 h 272152"/>
                                <a:gd name="connsiteX15" fmla="*/ 106336 w 171538"/>
                                <a:gd name="connsiteY15" fmla="*/ 97474 h 272152"/>
                                <a:gd name="connsiteX16" fmla="*/ 67970 w 171538"/>
                                <a:gd name="connsiteY16" fmla="*/ 32270 h 272152"/>
                                <a:gd name="connsiteX0" fmla="*/ 67970 w 135944"/>
                                <a:gd name="connsiteY0" fmla="*/ 0 h 119019"/>
                                <a:gd name="connsiteX1" fmla="*/ 77253 w 135944"/>
                                <a:gd name="connsiteY1" fmla="*/ 5312 h 119019"/>
                                <a:gd name="connsiteX2" fmla="*/ 134456 w 135944"/>
                                <a:gd name="connsiteY2" fmla="*/ 102523 h 119019"/>
                                <a:gd name="connsiteX3" fmla="*/ 134525 w 135944"/>
                                <a:gd name="connsiteY3" fmla="*/ 113464 h 119019"/>
                                <a:gd name="connsiteX4" fmla="*/ 125177 w 135944"/>
                                <a:gd name="connsiteY4" fmla="*/ 119019 h 119019"/>
                                <a:gd name="connsiteX5" fmla="*/ 81898 w 135944"/>
                                <a:gd name="connsiteY5" fmla="*/ 119019 h 119019"/>
                                <a:gd name="connsiteX6" fmla="*/ 60084 w 135944"/>
                                <a:gd name="connsiteY6" fmla="*/ 119019 h 119019"/>
                                <a:gd name="connsiteX7" fmla="*/ 10766 w 135944"/>
                                <a:gd name="connsiteY7" fmla="*/ 119019 h 119019"/>
                                <a:gd name="connsiteX8" fmla="*/ 1414 w 135944"/>
                                <a:gd name="connsiteY8" fmla="*/ 113464 h 119019"/>
                                <a:gd name="connsiteX9" fmla="*/ 1483 w 135944"/>
                                <a:gd name="connsiteY9" fmla="*/ 102586 h 119019"/>
                                <a:gd name="connsiteX10" fmla="*/ 58685 w 135944"/>
                                <a:gd name="connsiteY10" fmla="*/ 5312 h 119019"/>
                                <a:gd name="connsiteX11" fmla="*/ 67970 w 135944"/>
                                <a:gd name="connsiteY11" fmla="*/ 0 h 119019"/>
                                <a:gd name="connsiteX12" fmla="*/ 67970 w 135944"/>
                                <a:gd name="connsiteY12" fmla="*/ 32270 h 119019"/>
                                <a:gd name="connsiteX13" fmla="*/ 29604 w 135944"/>
                                <a:gd name="connsiteY13" fmla="*/ 97474 h 119019"/>
                                <a:gd name="connsiteX14" fmla="*/ 106336 w 135944"/>
                                <a:gd name="connsiteY14" fmla="*/ 97474 h 119019"/>
                                <a:gd name="connsiteX15" fmla="*/ 67970 w 135944"/>
                                <a:gd name="connsiteY15" fmla="*/ 32270 h 119019"/>
                              </a:gdLst>
                              <a:ahLst/>
                              <a:cxnLst>
                                <a:cxn ang="0">
                                  <a:pos x="connsiteX0" y="connsiteY0"/>
                                </a:cxn>
                                <a:cxn ang="0">
                                  <a:pos x="connsiteX1" y="connsiteY1"/>
                                </a:cxn>
                                <a:cxn ang="0">
                                  <a:pos x="connsiteX2" y="connsiteY2"/>
                                </a:cxn>
                                <a:cxn ang="0">
                                  <a:pos x="connsiteX3" y="connsiteY3"/>
                                </a:cxn>
                                <a:cxn ang="0">
                                  <a:pos x="connsiteX4" y="connsiteY4"/>
                                </a:cxn>
                                <a:cxn ang="0">
                                  <a:pos x="connsiteX5" y="connsiteY5"/>
                                </a:cxn>
                                <a:cxn ang="0">
                                  <a:pos x="connsiteX6" y="connsiteY6"/>
                                </a:cxn>
                                <a:cxn ang="0">
                                  <a:pos x="connsiteX7" y="connsiteY7"/>
                                </a:cxn>
                                <a:cxn ang="0">
                                  <a:pos x="connsiteX8" y="connsiteY8"/>
                                </a:cxn>
                                <a:cxn ang="0">
                                  <a:pos x="connsiteX9" y="connsiteY9"/>
                                </a:cxn>
                                <a:cxn ang="0">
                                  <a:pos x="connsiteX10" y="connsiteY10"/>
                                </a:cxn>
                                <a:cxn ang="0">
                                  <a:pos x="connsiteX11" y="connsiteY11"/>
                                </a:cxn>
                                <a:cxn ang="0">
                                  <a:pos x="connsiteX12" y="connsiteY12"/>
                                </a:cxn>
                                <a:cxn ang="0">
                                  <a:pos x="connsiteX13" y="connsiteY13"/>
                                </a:cxn>
                                <a:cxn ang="0">
                                  <a:pos x="connsiteX14" y="connsiteY14"/>
                                </a:cxn>
                                <a:cxn ang="0">
                                  <a:pos x="connsiteX15" y="connsiteY15"/>
                                </a:cxn>
                              </a:cxnLst>
                              <a:rect l="l" t="t" r="r" b="b"/>
                              <a:pathLst>
                                <a:path w="135944" h="119019">
                                  <a:moveTo>
                                    <a:pt x="67970" y="0"/>
                                  </a:moveTo>
                                  <a:cubicBezTo>
                                    <a:pt x="71789" y="0"/>
                                    <a:pt x="75318" y="2020"/>
                                    <a:pt x="77253" y="5312"/>
                                  </a:cubicBezTo>
                                  <a:lnTo>
                                    <a:pt x="134456" y="102523"/>
                                  </a:lnTo>
                                  <a:cubicBezTo>
                                    <a:pt x="136418" y="105899"/>
                                    <a:pt x="136439" y="110060"/>
                                    <a:pt x="134525" y="113464"/>
                                  </a:cubicBezTo>
                                  <a:cubicBezTo>
                                    <a:pt x="132621" y="116845"/>
                                    <a:pt x="129059" y="118966"/>
                                    <a:pt x="125177" y="119019"/>
                                  </a:cubicBezTo>
                                  <a:lnTo>
                                    <a:pt x="81898" y="119019"/>
                                  </a:lnTo>
                                  <a:lnTo>
                                    <a:pt x="60084" y="119019"/>
                                  </a:lnTo>
                                  <a:lnTo>
                                    <a:pt x="10766" y="119019"/>
                                  </a:lnTo>
                                  <a:cubicBezTo>
                                    <a:pt x="6885" y="118955"/>
                                    <a:pt x="3324" y="116845"/>
                                    <a:pt x="1414" y="113464"/>
                                  </a:cubicBezTo>
                                  <a:cubicBezTo>
                                    <a:pt x="-495" y="110081"/>
                                    <a:pt x="-468" y="105942"/>
                                    <a:pt x="1483" y="102586"/>
                                  </a:cubicBezTo>
                                  <a:lnTo>
                                    <a:pt x="58685" y="5312"/>
                                  </a:lnTo>
                                  <a:cubicBezTo>
                                    <a:pt x="60622" y="2020"/>
                                    <a:pt x="64156" y="0"/>
                                    <a:pt x="67970" y="0"/>
                                  </a:cubicBezTo>
                                  <a:close/>
                                  <a:moveTo>
                                    <a:pt x="67970" y="32270"/>
                                  </a:moveTo>
                                  <a:lnTo>
                                    <a:pt x="29604" y="97474"/>
                                  </a:lnTo>
                                  <a:lnTo>
                                    <a:pt x="106336" y="97474"/>
                                  </a:lnTo>
                                  <a:lnTo>
                                    <a:pt x="67970" y="3227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marL="0" marR="0" lvl="0" indent="0" algn="ctr" defTabSz="914400" rtl="0" eaLnBrk="1" fontAlgn="auto" latinLnBrk="0" hangingPunct="1">
                                <a:lnSpc>
                                  <a:spcPct val="100000"/>
                                </a:lnSpc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  <a:defRPr/>
                              </a:pPr>
                              <a:endParaRPr kumimoji="0" lang="en-US" sz="105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+mn-ea"/>
                                <a:cs typeface="+mn-cs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287" name="Group 286">
                        <a:extLst>
                          <a:ext uri="{FF2B5EF4-FFF2-40B4-BE49-F238E27FC236}">
                            <a16:creationId xmlns:a16="http://schemas.microsoft.com/office/drawing/2014/main" id="{74CC2A38-0F99-448D-BF43-447DAC3ABB3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145708" y="4977643"/>
                        <a:ext cx="248458" cy="248458"/>
                        <a:chOff x="6741654" y="4206988"/>
                        <a:chExt cx="582676" cy="582678"/>
                      </a:xfrm>
                    </p:grpSpPr>
                    <p:sp>
                      <p:nvSpPr>
                        <p:cNvPr id="298" name="Block Arc 297">
                          <a:extLst>
                            <a:ext uri="{FF2B5EF4-FFF2-40B4-BE49-F238E27FC236}">
                              <a16:creationId xmlns:a16="http://schemas.microsoft.com/office/drawing/2014/main" id="{992E0B02-99A2-4432-A5E2-88F70A7A01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0800000">
                          <a:off x="6741654" y="4206988"/>
                          <a:ext cx="582676" cy="582678"/>
                        </a:xfrm>
                        <a:prstGeom prst="blockArc">
                          <a:avLst>
                            <a:gd name="adj1" fmla="val 10800000"/>
                            <a:gd name="adj2" fmla="val 7718375"/>
                            <a:gd name="adj3" fmla="val 4842"/>
                          </a:avLst>
                        </a:pr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grpSp>
                      <p:nvGrpSpPr>
                        <p:cNvPr id="299" name="Group 298">
                          <a:extLst>
                            <a:ext uri="{FF2B5EF4-FFF2-40B4-BE49-F238E27FC236}">
                              <a16:creationId xmlns:a16="http://schemas.microsoft.com/office/drawing/2014/main" id="{CF702E30-19BE-436A-89D2-056A841C356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7156396" y="4258487"/>
                          <a:ext cx="150194" cy="131496"/>
                          <a:chOff x="7331448" y="5411824"/>
                          <a:chExt cx="150194" cy="131496"/>
                        </a:xfrm>
                      </p:grpSpPr>
                      <p:sp>
                        <p:nvSpPr>
                          <p:cNvPr id="300" name="Freeform: Shape 299">
                            <a:extLst>
                              <a:ext uri="{FF2B5EF4-FFF2-40B4-BE49-F238E27FC236}">
                                <a16:creationId xmlns:a16="http://schemas.microsoft.com/office/drawing/2014/main" id="{11F18A32-895A-4FD7-AB74-535239FB92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8249855">
                            <a:off x="7349620" y="5428233"/>
                            <a:ext cx="105840" cy="89939"/>
                          </a:xfrm>
                          <a:custGeom>
                            <a:avLst/>
                            <a:gdLst>
                              <a:gd name="connsiteX0" fmla="*/ 38366 w 76732"/>
                              <a:gd name="connsiteY0" fmla="*/ 0 h 65204"/>
                              <a:gd name="connsiteX1" fmla="*/ 76732 w 76732"/>
                              <a:gd name="connsiteY1" fmla="*/ 65204 h 65204"/>
                              <a:gd name="connsiteX2" fmla="*/ 0 w 76732"/>
                              <a:gd name="connsiteY2" fmla="*/ 65204 h 65204"/>
                              <a:gd name="connsiteX3" fmla="*/ 38366 w 76732"/>
                              <a:gd name="connsiteY3" fmla="*/ 0 h 652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6732" h="65204">
                                <a:moveTo>
                                  <a:pt x="38366" y="0"/>
                                </a:moveTo>
                                <a:lnTo>
                                  <a:pt x="76732" y="65204"/>
                                </a:lnTo>
                                <a:lnTo>
                                  <a:pt x="0" y="65204"/>
                                </a:lnTo>
                                <a:lnTo>
                                  <a:pt x="38366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2688AA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01" name="Freeform: Shape 300">
                            <a:extLst>
                              <a:ext uri="{FF2B5EF4-FFF2-40B4-BE49-F238E27FC236}">
                                <a16:creationId xmlns:a16="http://schemas.microsoft.com/office/drawing/2014/main" id="{4ACD867A-535F-4A25-9DDC-2642D75A006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8249855">
                            <a:off x="7331448" y="5411824"/>
                            <a:ext cx="150194" cy="131496"/>
                          </a:xfrm>
                          <a:custGeom>
                            <a:avLst/>
                            <a:gdLst>
                              <a:gd name="connsiteX0" fmla="*/ 67970 w 553816"/>
                              <a:gd name="connsiteY0" fmla="*/ 0 h 353298"/>
                              <a:gd name="connsiteX1" fmla="*/ 77253 w 553816"/>
                              <a:gd name="connsiteY1" fmla="*/ 5312 h 353298"/>
                              <a:gd name="connsiteX2" fmla="*/ 134456 w 553816"/>
                              <a:gd name="connsiteY2" fmla="*/ 102523 h 353298"/>
                              <a:gd name="connsiteX3" fmla="*/ 134525 w 553816"/>
                              <a:gd name="connsiteY3" fmla="*/ 113464 h 353298"/>
                              <a:gd name="connsiteX4" fmla="*/ 125177 w 553816"/>
                              <a:gd name="connsiteY4" fmla="*/ 119019 h 353298"/>
                              <a:gd name="connsiteX5" fmla="*/ 81898 w 553816"/>
                              <a:gd name="connsiteY5" fmla="*/ 119019 h 353298"/>
                              <a:gd name="connsiteX6" fmla="*/ 171423 w 553816"/>
                              <a:gd name="connsiteY6" fmla="*/ 272152 h 353298"/>
                              <a:gd name="connsiteX7" fmla="*/ 331953 w 553816"/>
                              <a:gd name="connsiteY7" fmla="*/ 331817 h 353298"/>
                              <a:gd name="connsiteX8" fmla="*/ 441292 w 553816"/>
                              <a:gd name="connsiteY8" fmla="*/ 304985 h 353298"/>
                              <a:gd name="connsiteX9" fmla="*/ 534342 w 553816"/>
                              <a:gd name="connsiteY9" fmla="*/ 229131 h 353298"/>
                              <a:gd name="connsiteX10" fmla="*/ 544378 w 553816"/>
                              <a:gd name="connsiteY10" fmla="*/ 224786 h 353298"/>
                              <a:gd name="connsiteX11" fmla="*/ 553041 w 553816"/>
                              <a:gd name="connsiteY11" fmla="*/ 231461 h 353298"/>
                              <a:gd name="connsiteX12" fmla="*/ 551405 w 553816"/>
                              <a:gd name="connsiteY12" fmla="*/ 242271 h 353298"/>
                              <a:gd name="connsiteX13" fmla="*/ 450861 w 553816"/>
                              <a:gd name="connsiteY13" fmla="*/ 324258 h 353298"/>
                              <a:gd name="connsiteX14" fmla="*/ 331953 w 553816"/>
                              <a:gd name="connsiteY14" fmla="*/ 353298 h 353298"/>
                              <a:gd name="connsiteX15" fmla="*/ 157816 w 553816"/>
                              <a:gd name="connsiteY15" fmla="*/ 288853 h 353298"/>
                              <a:gd name="connsiteX16" fmla="*/ 60084 w 553816"/>
                              <a:gd name="connsiteY16" fmla="*/ 119019 h 353298"/>
                              <a:gd name="connsiteX17" fmla="*/ 10766 w 553816"/>
                              <a:gd name="connsiteY17" fmla="*/ 119019 h 353298"/>
                              <a:gd name="connsiteX18" fmla="*/ 1414 w 553816"/>
                              <a:gd name="connsiteY18" fmla="*/ 113464 h 353298"/>
                              <a:gd name="connsiteX19" fmla="*/ 1483 w 553816"/>
                              <a:gd name="connsiteY19" fmla="*/ 102586 h 353298"/>
                              <a:gd name="connsiteX20" fmla="*/ 58685 w 553816"/>
                              <a:gd name="connsiteY20" fmla="*/ 5312 h 353298"/>
                              <a:gd name="connsiteX21" fmla="*/ 67970 w 553816"/>
                              <a:gd name="connsiteY21" fmla="*/ 0 h 353298"/>
                              <a:gd name="connsiteX22" fmla="*/ 67970 w 553816"/>
                              <a:gd name="connsiteY22" fmla="*/ 32270 h 353298"/>
                              <a:gd name="connsiteX23" fmla="*/ 29604 w 553816"/>
                              <a:gd name="connsiteY23" fmla="*/ 97474 h 353298"/>
                              <a:gd name="connsiteX24" fmla="*/ 106336 w 553816"/>
                              <a:gd name="connsiteY24" fmla="*/ 97474 h 353298"/>
                              <a:gd name="connsiteX25" fmla="*/ 67970 w 553816"/>
                              <a:gd name="connsiteY25" fmla="*/ 32270 h 353298"/>
                              <a:gd name="connsiteX0" fmla="*/ 67970 w 558834"/>
                              <a:gd name="connsiteY0" fmla="*/ 0 h 353298"/>
                              <a:gd name="connsiteX1" fmla="*/ 77253 w 558834"/>
                              <a:gd name="connsiteY1" fmla="*/ 5312 h 353298"/>
                              <a:gd name="connsiteX2" fmla="*/ 134456 w 558834"/>
                              <a:gd name="connsiteY2" fmla="*/ 102523 h 353298"/>
                              <a:gd name="connsiteX3" fmla="*/ 134525 w 558834"/>
                              <a:gd name="connsiteY3" fmla="*/ 113464 h 353298"/>
                              <a:gd name="connsiteX4" fmla="*/ 125177 w 558834"/>
                              <a:gd name="connsiteY4" fmla="*/ 119019 h 353298"/>
                              <a:gd name="connsiteX5" fmla="*/ 81898 w 558834"/>
                              <a:gd name="connsiteY5" fmla="*/ 119019 h 353298"/>
                              <a:gd name="connsiteX6" fmla="*/ 171423 w 558834"/>
                              <a:gd name="connsiteY6" fmla="*/ 272152 h 353298"/>
                              <a:gd name="connsiteX7" fmla="*/ 331953 w 558834"/>
                              <a:gd name="connsiteY7" fmla="*/ 331817 h 353298"/>
                              <a:gd name="connsiteX8" fmla="*/ 441292 w 558834"/>
                              <a:gd name="connsiteY8" fmla="*/ 304985 h 353298"/>
                              <a:gd name="connsiteX9" fmla="*/ 534342 w 558834"/>
                              <a:gd name="connsiteY9" fmla="*/ 229131 h 353298"/>
                              <a:gd name="connsiteX10" fmla="*/ 544378 w 558834"/>
                              <a:gd name="connsiteY10" fmla="*/ 224786 h 353298"/>
                              <a:gd name="connsiteX11" fmla="*/ 553041 w 558834"/>
                              <a:gd name="connsiteY11" fmla="*/ 231461 h 353298"/>
                              <a:gd name="connsiteX12" fmla="*/ 450861 w 558834"/>
                              <a:gd name="connsiteY12" fmla="*/ 324258 h 353298"/>
                              <a:gd name="connsiteX13" fmla="*/ 331953 w 558834"/>
                              <a:gd name="connsiteY13" fmla="*/ 353298 h 353298"/>
                              <a:gd name="connsiteX14" fmla="*/ 157816 w 558834"/>
                              <a:gd name="connsiteY14" fmla="*/ 288853 h 353298"/>
                              <a:gd name="connsiteX15" fmla="*/ 60084 w 558834"/>
                              <a:gd name="connsiteY15" fmla="*/ 119019 h 353298"/>
                              <a:gd name="connsiteX16" fmla="*/ 10766 w 558834"/>
                              <a:gd name="connsiteY16" fmla="*/ 119019 h 353298"/>
                              <a:gd name="connsiteX17" fmla="*/ 1414 w 558834"/>
                              <a:gd name="connsiteY17" fmla="*/ 113464 h 353298"/>
                              <a:gd name="connsiteX18" fmla="*/ 1483 w 558834"/>
                              <a:gd name="connsiteY18" fmla="*/ 102586 h 353298"/>
                              <a:gd name="connsiteX19" fmla="*/ 58685 w 558834"/>
                              <a:gd name="connsiteY19" fmla="*/ 5312 h 353298"/>
                              <a:gd name="connsiteX20" fmla="*/ 67970 w 558834"/>
                              <a:gd name="connsiteY20" fmla="*/ 0 h 353298"/>
                              <a:gd name="connsiteX21" fmla="*/ 67970 w 558834"/>
                              <a:gd name="connsiteY21" fmla="*/ 32270 h 353298"/>
                              <a:gd name="connsiteX22" fmla="*/ 29604 w 558834"/>
                              <a:gd name="connsiteY22" fmla="*/ 97474 h 353298"/>
                              <a:gd name="connsiteX23" fmla="*/ 106336 w 558834"/>
                              <a:gd name="connsiteY23" fmla="*/ 97474 h 353298"/>
                              <a:gd name="connsiteX24" fmla="*/ 67970 w 558834"/>
                              <a:gd name="connsiteY24" fmla="*/ 32270 h 353298"/>
                              <a:gd name="connsiteX0" fmla="*/ 67970 w 549010"/>
                              <a:gd name="connsiteY0" fmla="*/ 0 h 353298"/>
                              <a:gd name="connsiteX1" fmla="*/ 77253 w 549010"/>
                              <a:gd name="connsiteY1" fmla="*/ 5312 h 353298"/>
                              <a:gd name="connsiteX2" fmla="*/ 134456 w 549010"/>
                              <a:gd name="connsiteY2" fmla="*/ 102523 h 353298"/>
                              <a:gd name="connsiteX3" fmla="*/ 134525 w 549010"/>
                              <a:gd name="connsiteY3" fmla="*/ 113464 h 353298"/>
                              <a:gd name="connsiteX4" fmla="*/ 125177 w 549010"/>
                              <a:gd name="connsiteY4" fmla="*/ 119019 h 353298"/>
                              <a:gd name="connsiteX5" fmla="*/ 81898 w 549010"/>
                              <a:gd name="connsiteY5" fmla="*/ 119019 h 353298"/>
                              <a:gd name="connsiteX6" fmla="*/ 171423 w 549010"/>
                              <a:gd name="connsiteY6" fmla="*/ 272152 h 353298"/>
                              <a:gd name="connsiteX7" fmla="*/ 331953 w 549010"/>
                              <a:gd name="connsiteY7" fmla="*/ 331817 h 353298"/>
                              <a:gd name="connsiteX8" fmla="*/ 441292 w 549010"/>
                              <a:gd name="connsiteY8" fmla="*/ 304985 h 353298"/>
                              <a:gd name="connsiteX9" fmla="*/ 534342 w 549010"/>
                              <a:gd name="connsiteY9" fmla="*/ 229131 h 353298"/>
                              <a:gd name="connsiteX10" fmla="*/ 544378 w 549010"/>
                              <a:gd name="connsiteY10" fmla="*/ 224786 h 353298"/>
                              <a:gd name="connsiteX11" fmla="*/ 450861 w 549010"/>
                              <a:gd name="connsiteY11" fmla="*/ 324258 h 353298"/>
                              <a:gd name="connsiteX12" fmla="*/ 331953 w 549010"/>
                              <a:gd name="connsiteY12" fmla="*/ 353298 h 353298"/>
                              <a:gd name="connsiteX13" fmla="*/ 157816 w 549010"/>
                              <a:gd name="connsiteY13" fmla="*/ 288853 h 353298"/>
                              <a:gd name="connsiteX14" fmla="*/ 60084 w 549010"/>
                              <a:gd name="connsiteY14" fmla="*/ 119019 h 353298"/>
                              <a:gd name="connsiteX15" fmla="*/ 10766 w 549010"/>
                              <a:gd name="connsiteY15" fmla="*/ 119019 h 353298"/>
                              <a:gd name="connsiteX16" fmla="*/ 1414 w 549010"/>
                              <a:gd name="connsiteY16" fmla="*/ 113464 h 353298"/>
                              <a:gd name="connsiteX17" fmla="*/ 1483 w 549010"/>
                              <a:gd name="connsiteY17" fmla="*/ 102586 h 353298"/>
                              <a:gd name="connsiteX18" fmla="*/ 58685 w 549010"/>
                              <a:gd name="connsiteY18" fmla="*/ 5312 h 353298"/>
                              <a:gd name="connsiteX19" fmla="*/ 67970 w 549010"/>
                              <a:gd name="connsiteY19" fmla="*/ 0 h 353298"/>
                              <a:gd name="connsiteX20" fmla="*/ 67970 w 549010"/>
                              <a:gd name="connsiteY20" fmla="*/ 32270 h 353298"/>
                              <a:gd name="connsiteX21" fmla="*/ 29604 w 549010"/>
                              <a:gd name="connsiteY21" fmla="*/ 97474 h 353298"/>
                              <a:gd name="connsiteX22" fmla="*/ 106336 w 549010"/>
                              <a:gd name="connsiteY22" fmla="*/ 97474 h 353298"/>
                              <a:gd name="connsiteX23" fmla="*/ 67970 w 549010"/>
                              <a:gd name="connsiteY23" fmla="*/ 32270 h 353298"/>
                              <a:gd name="connsiteX0" fmla="*/ 67970 w 534378"/>
                              <a:gd name="connsiteY0" fmla="*/ 0 h 353298"/>
                              <a:gd name="connsiteX1" fmla="*/ 77253 w 534378"/>
                              <a:gd name="connsiteY1" fmla="*/ 5312 h 353298"/>
                              <a:gd name="connsiteX2" fmla="*/ 134456 w 534378"/>
                              <a:gd name="connsiteY2" fmla="*/ 102523 h 353298"/>
                              <a:gd name="connsiteX3" fmla="*/ 134525 w 534378"/>
                              <a:gd name="connsiteY3" fmla="*/ 113464 h 353298"/>
                              <a:gd name="connsiteX4" fmla="*/ 125177 w 534378"/>
                              <a:gd name="connsiteY4" fmla="*/ 119019 h 353298"/>
                              <a:gd name="connsiteX5" fmla="*/ 81898 w 534378"/>
                              <a:gd name="connsiteY5" fmla="*/ 119019 h 353298"/>
                              <a:gd name="connsiteX6" fmla="*/ 171423 w 534378"/>
                              <a:gd name="connsiteY6" fmla="*/ 272152 h 353298"/>
                              <a:gd name="connsiteX7" fmla="*/ 331953 w 534378"/>
                              <a:gd name="connsiteY7" fmla="*/ 331817 h 353298"/>
                              <a:gd name="connsiteX8" fmla="*/ 441292 w 534378"/>
                              <a:gd name="connsiteY8" fmla="*/ 304985 h 353298"/>
                              <a:gd name="connsiteX9" fmla="*/ 534342 w 534378"/>
                              <a:gd name="connsiteY9" fmla="*/ 229131 h 353298"/>
                              <a:gd name="connsiteX10" fmla="*/ 450861 w 534378"/>
                              <a:gd name="connsiteY10" fmla="*/ 324258 h 353298"/>
                              <a:gd name="connsiteX11" fmla="*/ 331953 w 534378"/>
                              <a:gd name="connsiteY11" fmla="*/ 353298 h 353298"/>
                              <a:gd name="connsiteX12" fmla="*/ 157816 w 534378"/>
                              <a:gd name="connsiteY12" fmla="*/ 288853 h 353298"/>
                              <a:gd name="connsiteX13" fmla="*/ 60084 w 534378"/>
                              <a:gd name="connsiteY13" fmla="*/ 119019 h 353298"/>
                              <a:gd name="connsiteX14" fmla="*/ 10766 w 534378"/>
                              <a:gd name="connsiteY14" fmla="*/ 119019 h 353298"/>
                              <a:gd name="connsiteX15" fmla="*/ 1414 w 534378"/>
                              <a:gd name="connsiteY15" fmla="*/ 113464 h 353298"/>
                              <a:gd name="connsiteX16" fmla="*/ 1483 w 534378"/>
                              <a:gd name="connsiteY16" fmla="*/ 102586 h 353298"/>
                              <a:gd name="connsiteX17" fmla="*/ 58685 w 534378"/>
                              <a:gd name="connsiteY17" fmla="*/ 5312 h 353298"/>
                              <a:gd name="connsiteX18" fmla="*/ 67970 w 534378"/>
                              <a:gd name="connsiteY18" fmla="*/ 0 h 353298"/>
                              <a:gd name="connsiteX19" fmla="*/ 67970 w 534378"/>
                              <a:gd name="connsiteY19" fmla="*/ 32270 h 353298"/>
                              <a:gd name="connsiteX20" fmla="*/ 29604 w 534378"/>
                              <a:gd name="connsiteY20" fmla="*/ 97474 h 353298"/>
                              <a:gd name="connsiteX21" fmla="*/ 106336 w 534378"/>
                              <a:gd name="connsiteY21" fmla="*/ 97474 h 353298"/>
                              <a:gd name="connsiteX22" fmla="*/ 67970 w 534378"/>
                              <a:gd name="connsiteY22" fmla="*/ 32270 h 353298"/>
                              <a:gd name="connsiteX0" fmla="*/ 67970 w 461079"/>
                              <a:gd name="connsiteY0" fmla="*/ 0 h 353298"/>
                              <a:gd name="connsiteX1" fmla="*/ 77253 w 461079"/>
                              <a:gd name="connsiteY1" fmla="*/ 5312 h 353298"/>
                              <a:gd name="connsiteX2" fmla="*/ 134456 w 461079"/>
                              <a:gd name="connsiteY2" fmla="*/ 102523 h 353298"/>
                              <a:gd name="connsiteX3" fmla="*/ 134525 w 461079"/>
                              <a:gd name="connsiteY3" fmla="*/ 113464 h 353298"/>
                              <a:gd name="connsiteX4" fmla="*/ 125177 w 461079"/>
                              <a:gd name="connsiteY4" fmla="*/ 119019 h 353298"/>
                              <a:gd name="connsiteX5" fmla="*/ 81898 w 461079"/>
                              <a:gd name="connsiteY5" fmla="*/ 119019 h 353298"/>
                              <a:gd name="connsiteX6" fmla="*/ 171423 w 461079"/>
                              <a:gd name="connsiteY6" fmla="*/ 272152 h 353298"/>
                              <a:gd name="connsiteX7" fmla="*/ 331953 w 461079"/>
                              <a:gd name="connsiteY7" fmla="*/ 331817 h 353298"/>
                              <a:gd name="connsiteX8" fmla="*/ 441292 w 461079"/>
                              <a:gd name="connsiteY8" fmla="*/ 304985 h 353298"/>
                              <a:gd name="connsiteX9" fmla="*/ 450861 w 461079"/>
                              <a:gd name="connsiteY9" fmla="*/ 324258 h 353298"/>
                              <a:gd name="connsiteX10" fmla="*/ 331953 w 461079"/>
                              <a:gd name="connsiteY10" fmla="*/ 353298 h 353298"/>
                              <a:gd name="connsiteX11" fmla="*/ 157816 w 461079"/>
                              <a:gd name="connsiteY11" fmla="*/ 288853 h 353298"/>
                              <a:gd name="connsiteX12" fmla="*/ 60084 w 461079"/>
                              <a:gd name="connsiteY12" fmla="*/ 119019 h 353298"/>
                              <a:gd name="connsiteX13" fmla="*/ 10766 w 461079"/>
                              <a:gd name="connsiteY13" fmla="*/ 119019 h 353298"/>
                              <a:gd name="connsiteX14" fmla="*/ 1414 w 461079"/>
                              <a:gd name="connsiteY14" fmla="*/ 113464 h 353298"/>
                              <a:gd name="connsiteX15" fmla="*/ 1483 w 461079"/>
                              <a:gd name="connsiteY15" fmla="*/ 102586 h 353298"/>
                              <a:gd name="connsiteX16" fmla="*/ 58685 w 461079"/>
                              <a:gd name="connsiteY16" fmla="*/ 5312 h 353298"/>
                              <a:gd name="connsiteX17" fmla="*/ 67970 w 461079"/>
                              <a:gd name="connsiteY17" fmla="*/ 0 h 353298"/>
                              <a:gd name="connsiteX18" fmla="*/ 67970 w 461079"/>
                              <a:gd name="connsiteY18" fmla="*/ 32270 h 353298"/>
                              <a:gd name="connsiteX19" fmla="*/ 29604 w 461079"/>
                              <a:gd name="connsiteY19" fmla="*/ 97474 h 353298"/>
                              <a:gd name="connsiteX20" fmla="*/ 106336 w 461079"/>
                              <a:gd name="connsiteY20" fmla="*/ 97474 h 353298"/>
                              <a:gd name="connsiteX21" fmla="*/ 67970 w 461079"/>
                              <a:gd name="connsiteY21" fmla="*/ 32270 h 353298"/>
                              <a:gd name="connsiteX0" fmla="*/ 67970 w 441292"/>
                              <a:gd name="connsiteY0" fmla="*/ 0 h 353408"/>
                              <a:gd name="connsiteX1" fmla="*/ 77253 w 441292"/>
                              <a:gd name="connsiteY1" fmla="*/ 5312 h 353408"/>
                              <a:gd name="connsiteX2" fmla="*/ 134456 w 441292"/>
                              <a:gd name="connsiteY2" fmla="*/ 102523 h 353408"/>
                              <a:gd name="connsiteX3" fmla="*/ 134525 w 441292"/>
                              <a:gd name="connsiteY3" fmla="*/ 113464 h 353408"/>
                              <a:gd name="connsiteX4" fmla="*/ 125177 w 441292"/>
                              <a:gd name="connsiteY4" fmla="*/ 119019 h 353408"/>
                              <a:gd name="connsiteX5" fmla="*/ 81898 w 441292"/>
                              <a:gd name="connsiteY5" fmla="*/ 119019 h 353408"/>
                              <a:gd name="connsiteX6" fmla="*/ 171423 w 441292"/>
                              <a:gd name="connsiteY6" fmla="*/ 272152 h 353408"/>
                              <a:gd name="connsiteX7" fmla="*/ 331953 w 441292"/>
                              <a:gd name="connsiteY7" fmla="*/ 331817 h 353408"/>
                              <a:gd name="connsiteX8" fmla="*/ 441292 w 441292"/>
                              <a:gd name="connsiteY8" fmla="*/ 304985 h 353408"/>
                              <a:gd name="connsiteX9" fmla="*/ 331953 w 441292"/>
                              <a:gd name="connsiteY9" fmla="*/ 353298 h 353408"/>
                              <a:gd name="connsiteX10" fmla="*/ 157816 w 441292"/>
                              <a:gd name="connsiteY10" fmla="*/ 288853 h 353408"/>
                              <a:gd name="connsiteX11" fmla="*/ 60084 w 441292"/>
                              <a:gd name="connsiteY11" fmla="*/ 119019 h 353408"/>
                              <a:gd name="connsiteX12" fmla="*/ 10766 w 441292"/>
                              <a:gd name="connsiteY12" fmla="*/ 119019 h 353408"/>
                              <a:gd name="connsiteX13" fmla="*/ 1414 w 441292"/>
                              <a:gd name="connsiteY13" fmla="*/ 113464 h 353408"/>
                              <a:gd name="connsiteX14" fmla="*/ 1483 w 441292"/>
                              <a:gd name="connsiteY14" fmla="*/ 102586 h 353408"/>
                              <a:gd name="connsiteX15" fmla="*/ 58685 w 441292"/>
                              <a:gd name="connsiteY15" fmla="*/ 5312 h 353408"/>
                              <a:gd name="connsiteX16" fmla="*/ 67970 w 441292"/>
                              <a:gd name="connsiteY16" fmla="*/ 0 h 353408"/>
                              <a:gd name="connsiteX17" fmla="*/ 67970 w 441292"/>
                              <a:gd name="connsiteY17" fmla="*/ 32270 h 353408"/>
                              <a:gd name="connsiteX18" fmla="*/ 29604 w 441292"/>
                              <a:gd name="connsiteY18" fmla="*/ 97474 h 353408"/>
                              <a:gd name="connsiteX19" fmla="*/ 106336 w 441292"/>
                              <a:gd name="connsiteY19" fmla="*/ 97474 h 353408"/>
                              <a:gd name="connsiteX20" fmla="*/ 67970 w 441292"/>
                              <a:gd name="connsiteY20" fmla="*/ 32270 h 353408"/>
                              <a:gd name="connsiteX0" fmla="*/ 67970 w 352878"/>
                              <a:gd name="connsiteY0" fmla="*/ 0 h 355138"/>
                              <a:gd name="connsiteX1" fmla="*/ 77253 w 352878"/>
                              <a:gd name="connsiteY1" fmla="*/ 5312 h 355138"/>
                              <a:gd name="connsiteX2" fmla="*/ 134456 w 352878"/>
                              <a:gd name="connsiteY2" fmla="*/ 102523 h 355138"/>
                              <a:gd name="connsiteX3" fmla="*/ 134525 w 352878"/>
                              <a:gd name="connsiteY3" fmla="*/ 113464 h 355138"/>
                              <a:gd name="connsiteX4" fmla="*/ 125177 w 352878"/>
                              <a:gd name="connsiteY4" fmla="*/ 119019 h 355138"/>
                              <a:gd name="connsiteX5" fmla="*/ 81898 w 352878"/>
                              <a:gd name="connsiteY5" fmla="*/ 119019 h 355138"/>
                              <a:gd name="connsiteX6" fmla="*/ 171423 w 352878"/>
                              <a:gd name="connsiteY6" fmla="*/ 272152 h 355138"/>
                              <a:gd name="connsiteX7" fmla="*/ 331953 w 352878"/>
                              <a:gd name="connsiteY7" fmla="*/ 331817 h 355138"/>
                              <a:gd name="connsiteX8" fmla="*/ 331953 w 352878"/>
                              <a:gd name="connsiteY8" fmla="*/ 353298 h 355138"/>
                              <a:gd name="connsiteX9" fmla="*/ 157816 w 352878"/>
                              <a:gd name="connsiteY9" fmla="*/ 288853 h 355138"/>
                              <a:gd name="connsiteX10" fmla="*/ 60084 w 352878"/>
                              <a:gd name="connsiteY10" fmla="*/ 119019 h 355138"/>
                              <a:gd name="connsiteX11" fmla="*/ 10766 w 352878"/>
                              <a:gd name="connsiteY11" fmla="*/ 119019 h 355138"/>
                              <a:gd name="connsiteX12" fmla="*/ 1414 w 352878"/>
                              <a:gd name="connsiteY12" fmla="*/ 113464 h 355138"/>
                              <a:gd name="connsiteX13" fmla="*/ 1483 w 352878"/>
                              <a:gd name="connsiteY13" fmla="*/ 102586 h 355138"/>
                              <a:gd name="connsiteX14" fmla="*/ 58685 w 352878"/>
                              <a:gd name="connsiteY14" fmla="*/ 5312 h 355138"/>
                              <a:gd name="connsiteX15" fmla="*/ 67970 w 352878"/>
                              <a:gd name="connsiteY15" fmla="*/ 0 h 355138"/>
                              <a:gd name="connsiteX16" fmla="*/ 67970 w 352878"/>
                              <a:gd name="connsiteY16" fmla="*/ 32270 h 355138"/>
                              <a:gd name="connsiteX17" fmla="*/ 29604 w 352878"/>
                              <a:gd name="connsiteY17" fmla="*/ 97474 h 355138"/>
                              <a:gd name="connsiteX18" fmla="*/ 106336 w 352878"/>
                              <a:gd name="connsiteY18" fmla="*/ 97474 h 355138"/>
                              <a:gd name="connsiteX19" fmla="*/ 67970 w 352878"/>
                              <a:gd name="connsiteY19" fmla="*/ 32270 h 355138"/>
                              <a:gd name="connsiteX0" fmla="*/ 67970 w 331984"/>
                              <a:gd name="connsiteY0" fmla="*/ 0 h 353500"/>
                              <a:gd name="connsiteX1" fmla="*/ 77253 w 331984"/>
                              <a:gd name="connsiteY1" fmla="*/ 5312 h 353500"/>
                              <a:gd name="connsiteX2" fmla="*/ 134456 w 331984"/>
                              <a:gd name="connsiteY2" fmla="*/ 102523 h 353500"/>
                              <a:gd name="connsiteX3" fmla="*/ 134525 w 331984"/>
                              <a:gd name="connsiteY3" fmla="*/ 113464 h 353500"/>
                              <a:gd name="connsiteX4" fmla="*/ 125177 w 331984"/>
                              <a:gd name="connsiteY4" fmla="*/ 119019 h 353500"/>
                              <a:gd name="connsiteX5" fmla="*/ 81898 w 331984"/>
                              <a:gd name="connsiteY5" fmla="*/ 119019 h 353500"/>
                              <a:gd name="connsiteX6" fmla="*/ 171423 w 331984"/>
                              <a:gd name="connsiteY6" fmla="*/ 272152 h 353500"/>
                              <a:gd name="connsiteX7" fmla="*/ 331953 w 331984"/>
                              <a:gd name="connsiteY7" fmla="*/ 353298 h 353500"/>
                              <a:gd name="connsiteX8" fmla="*/ 157816 w 331984"/>
                              <a:gd name="connsiteY8" fmla="*/ 288853 h 353500"/>
                              <a:gd name="connsiteX9" fmla="*/ 60084 w 331984"/>
                              <a:gd name="connsiteY9" fmla="*/ 119019 h 353500"/>
                              <a:gd name="connsiteX10" fmla="*/ 10766 w 331984"/>
                              <a:gd name="connsiteY10" fmla="*/ 119019 h 353500"/>
                              <a:gd name="connsiteX11" fmla="*/ 1414 w 331984"/>
                              <a:gd name="connsiteY11" fmla="*/ 113464 h 353500"/>
                              <a:gd name="connsiteX12" fmla="*/ 1483 w 331984"/>
                              <a:gd name="connsiteY12" fmla="*/ 102586 h 353500"/>
                              <a:gd name="connsiteX13" fmla="*/ 58685 w 331984"/>
                              <a:gd name="connsiteY13" fmla="*/ 5312 h 353500"/>
                              <a:gd name="connsiteX14" fmla="*/ 67970 w 331984"/>
                              <a:gd name="connsiteY14" fmla="*/ 0 h 353500"/>
                              <a:gd name="connsiteX15" fmla="*/ 67970 w 331984"/>
                              <a:gd name="connsiteY15" fmla="*/ 32270 h 353500"/>
                              <a:gd name="connsiteX16" fmla="*/ 29604 w 331984"/>
                              <a:gd name="connsiteY16" fmla="*/ 97474 h 353500"/>
                              <a:gd name="connsiteX17" fmla="*/ 106336 w 331984"/>
                              <a:gd name="connsiteY17" fmla="*/ 97474 h 353500"/>
                              <a:gd name="connsiteX18" fmla="*/ 67970 w 331984"/>
                              <a:gd name="connsiteY18" fmla="*/ 32270 h 353500"/>
                              <a:gd name="connsiteX0" fmla="*/ 67970 w 177643"/>
                              <a:gd name="connsiteY0" fmla="*/ 0 h 302255"/>
                              <a:gd name="connsiteX1" fmla="*/ 77253 w 177643"/>
                              <a:gd name="connsiteY1" fmla="*/ 5312 h 302255"/>
                              <a:gd name="connsiteX2" fmla="*/ 134456 w 177643"/>
                              <a:gd name="connsiteY2" fmla="*/ 102523 h 302255"/>
                              <a:gd name="connsiteX3" fmla="*/ 134525 w 177643"/>
                              <a:gd name="connsiteY3" fmla="*/ 113464 h 302255"/>
                              <a:gd name="connsiteX4" fmla="*/ 125177 w 177643"/>
                              <a:gd name="connsiteY4" fmla="*/ 119019 h 302255"/>
                              <a:gd name="connsiteX5" fmla="*/ 81898 w 177643"/>
                              <a:gd name="connsiteY5" fmla="*/ 119019 h 302255"/>
                              <a:gd name="connsiteX6" fmla="*/ 171423 w 177643"/>
                              <a:gd name="connsiteY6" fmla="*/ 272152 h 302255"/>
                              <a:gd name="connsiteX7" fmla="*/ 157816 w 177643"/>
                              <a:gd name="connsiteY7" fmla="*/ 288853 h 302255"/>
                              <a:gd name="connsiteX8" fmla="*/ 60084 w 177643"/>
                              <a:gd name="connsiteY8" fmla="*/ 119019 h 302255"/>
                              <a:gd name="connsiteX9" fmla="*/ 10766 w 177643"/>
                              <a:gd name="connsiteY9" fmla="*/ 119019 h 302255"/>
                              <a:gd name="connsiteX10" fmla="*/ 1414 w 177643"/>
                              <a:gd name="connsiteY10" fmla="*/ 113464 h 302255"/>
                              <a:gd name="connsiteX11" fmla="*/ 1483 w 177643"/>
                              <a:gd name="connsiteY11" fmla="*/ 102586 h 302255"/>
                              <a:gd name="connsiteX12" fmla="*/ 58685 w 177643"/>
                              <a:gd name="connsiteY12" fmla="*/ 5312 h 302255"/>
                              <a:gd name="connsiteX13" fmla="*/ 67970 w 177643"/>
                              <a:gd name="connsiteY13" fmla="*/ 0 h 302255"/>
                              <a:gd name="connsiteX14" fmla="*/ 67970 w 177643"/>
                              <a:gd name="connsiteY14" fmla="*/ 32270 h 302255"/>
                              <a:gd name="connsiteX15" fmla="*/ 29604 w 177643"/>
                              <a:gd name="connsiteY15" fmla="*/ 97474 h 302255"/>
                              <a:gd name="connsiteX16" fmla="*/ 106336 w 177643"/>
                              <a:gd name="connsiteY16" fmla="*/ 97474 h 302255"/>
                              <a:gd name="connsiteX17" fmla="*/ 67970 w 177643"/>
                              <a:gd name="connsiteY17" fmla="*/ 32270 h 302255"/>
                              <a:gd name="connsiteX0" fmla="*/ 67970 w 171538"/>
                              <a:gd name="connsiteY0" fmla="*/ 0 h 272152"/>
                              <a:gd name="connsiteX1" fmla="*/ 77253 w 171538"/>
                              <a:gd name="connsiteY1" fmla="*/ 5312 h 272152"/>
                              <a:gd name="connsiteX2" fmla="*/ 134456 w 171538"/>
                              <a:gd name="connsiteY2" fmla="*/ 102523 h 272152"/>
                              <a:gd name="connsiteX3" fmla="*/ 134525 w 171538"/>
                              <a:gd name="connsiteY3" fmla="*/ 113464 h 272152"/>
                              <a:gd name="connsiteX4" fmla="*/ 125177 w 171538"/>
                              <a:gd name="connsiteY4" fmla="*/ 119019 h 272152"/>
                              <a:gd name="connsiteX5" fmla="*/ 81898 w 171538"/>
                              <a:gd name="connsiteY5" fmla="*/ 119019 h 272152"/>
                              <a:gd name="connsiteX6" fmla="*/ 171423 w 171538"/>
                              <a:gd name="connsiteY6" fmla="*/ 272152 h 272152"/>
                              <a:gd name="connsiteX7" fmla="*/ 60084 w 171538"/>
                              <a:gd name="connsiteY7" fmla="*/ 119019 h 272152"/>
                              <a:gd name="connsiteX8" fmla="*/ 10766 w 171538"/>
                              <a:gd name="connsiteY8" fmla="*/ 119019 h 272152"/>
                              <a:gd name="connsiteX9" fmla="*/ 1414 w 171538"/>
                              <a:gd name="connsiteY9" fmla="*/ 113464 h 272152"/>
                              <a:gd name="connsiteX10" fmla="*/ 1483 w 171538"/>
                              <a:gd name="connsiteY10" fmla="*/ 102586 h 272152"/>
                              <a:gd name="connsiteX11" fmla="*/ 58685 w 171538"/>
                              <a:gd name="connsiteY11" fmla="*/ 5312 h 272152"/>
                              <a:gd name="connsiteX12" fmla="*/ 67970 w 171538"/>
                              <a:gd name="connsiteY12" fmla="*/ 0 h 272152"/>
                              <a:gd name="connsiteX13" fmla="*/ 67970 w 171538"/>
                              <a:gd name="connsiteY13" fmla="*/ 32270 h 272152"/>
                              <a:gd name="connsiteX14" fmla="*/ 29604 w 171538"/>
                              <a:gd name="connsiteY14" fmla="*/ 97474 h 272152"/>
                              <a:gd name="connsiteX15" fmla="*/ 106336 w 171538"/>
                              <a:gd name="connsiteY15" fmla="*/ 97474 h 272152"/>
                              <a:gd name="connsiteX16" fmla="*/ 67970 w 171538"/>
                              <a:gd name="connsiteY16" fmla="*/ 32270 h 272152"/>
                              <a:gd name="connsiteX0" fmla="*/ 67970 w 135944"/>
                              <a:gd name="connsiteY0" fmla="*/ 0 h 119019"/>
                              <a:gd name="connsiteX1" fmla="*/ 77253 w 135944"/>
                              <a:gd name="connsiteY1" fmla="*/ 5312 h 119019"/>
                              <a:gd name="connsiteX2" fmla="*/ 134456 w 135944"/>
                              <a:gd name="connsiteY2" fmla="*/ 102523 h 119019"/>
                              <a:gd name="connsiteX3" fmla="*/ 134525 w 135944"/>
                              <a:gd name="connsiteY3" fmla="*/ 113464 h 119019"/>
                              <a:gd name="connsiteX4" fmla="*/ 125177 w 135944"/>
                              <a:gd name="connsiteY4" fmla="*/ 119019 h 119019"/>
                              <a:gd name="connsiteX5" fmla="*/ 81898 w 135944"/>
                              <a:gd name="connsiteY5" fmla="*/ 119019 h 119019"/>
                              <a:gd name="connsiteX6" fmla="*/ 60084 w 135944"/>
                              <a:gd name="connsiteY6" fmla="*/ 119019 h 119019"/>
                              <a:gd name="connsiteX7" fmla="*/ 10766 w 135944"/>
                              <a:gd name="connsiteY7" fmla="*/ 119019 h 119019"/>
                              <a:gd name="connsiteX8" fmla="*/ 1414 w 135944"/>
                              <a:gd name="connsiteY8" fmla="*/ 113464 h 119019"/>
                              <a:gd name="connsiteX9" fmla="*/ 1483 w 135944"/>
                              <a:gd name="connsiteY9" fmla="*/ 102586 h 119019"/>
                              <a:gd name="connsiteX10" fmla="*/ 58685 w 135944"/>
                              <a:gd name="connsiteY10" fmla="*/ 5312 h 119019"/>
                              <a:gd name="connsiteX11" fmla="*/ 67970 w 135944"/>
                              <a:gd name="connsiteY11" fmla="*/ 0 h 119019"/>
                              <a:gd name="connsiteX12" fmla="*/ 67970 w 135944"/>
                              <a:gd name="connsiteY12" fmla="*/ 32270 h 119019"/>
                              <a:gd name="connsiteX13" fmla="*/ 29604 w 135944"/>
                              <a:gd name="connsiteY13" fmla="*/ 97474 h 119019"/>
                              <a:gd name="connsiteX14" fmla="*/ 106336 w 135944"/>
                              <a:gd name="connsiteY14" fmla="*/ 97474 h 119019"/>
                              <a:gd name="connsiteX15" fmla="*/ 67970 w 135944"/>
                              <a:gd name="connsiteY15" fmla="*/ 32270 h 119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</a:cxnLst>
                            <a:rect l="l" t="t" r="r" b="b"/>
                            <a:pathLst>
                              <a:path w="135944" h="119019">
                                <a:moveTo>
                                  <a:pt x="67970" y="0"/>
                                </a:moveTo>
                                <a:cubicBezTo>
                                  <a:pt x="71789" y="0"/>
                                  <a:pt x="75318" y="2020"/>
                                  <a:pt x="77253" y="5312"/>
                                </a:cubicBezTo>
                                <a:lnTo>
                                  <a:pt x="134456" y="102523"/>
                                </a:lnTo>
                                <a:cubicBezTo>
                                  <a:pt x="136418" y="105899"/>
                                  <a:pt x="136439" y="110060"/>
                                  <a:pt x="134525" y="113464"/>
                                </a:cubicBezTo>
                                <a:cubicBezTo>
                                  <a:pt x="132621" y="116845"/>
                                  <a:pt x="129059" y="118966"/>
                                  <a:pt x="125177" y="119019"/>
                                </a:cubicBezTo>
                                <a:lnTo>
                                  <a:pt x="81898" y="119019"/>
                                </a:lnTo>
                                <a:lnTo>
                                  <a:pt x="60084" y="119019"/>
                                </a:lnTo>
                                <a:lnTo>
                                  <a:pt x="10766" y="119019"/>
                                </a:lnTo>
                                <a:cubicBezTo>
                                  <a:pt x="6885" y="118955"/>
                                  <a:pt x="3324" y="116845"/>
                                  <a:pt x="1414" y="113464"/>
                                </a:cubicBezTo>
                                <a:cubicBezTo>
                                  <a:pt x="-495" y="110081"/>
                                  <a:pt x="-468" y="105942"/>
                                  <a:pt x="1483" y="102586"/>
                                </a:cubicBezTo>
                                <a:lnTo>
                                  <a:pt x="58685" y="5312"/>
                                </a:lnTo>
                                <a:cubicBezTo>
                                  <a:pt x="60622" y="2020"/>
                                  <a:pt x="64156" y="0"/>
                                  <a:pt x="67970" y="0"/>
                                </a:cubicBezTo>
                                <a:close/>
                                <a:moveTo>
                                  <a:pt x="67970" y="32270"/>
                                </a:moveTo>
                                <a:lnTo>
                                  <a:pt x="29604" y="97474"/>
                                </a:lnTo>
                                <a:lnTo>
                                  <a:pt x="106336" y="97474"/>
                                </a:lnTo>
                                <a:lnTo>
                                  <a:pt x="67970" y="3227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288" name="Group 287">
                        <a:extLst>
                          <a:ext uri="{FF2B5EF4-FFF2-40B4-BE49-F238E27FC236}">
                            <a16:creationId xmlns:a16="http://schemas.microsoft.com/office/drawing/2014/main" id="{BA40759F-3D7C-4BBC-AE81-3570A99CBBE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128600" y="5555480"/>
                        <a:ext cx="282675" cy="239993"/>
                        <a:chOff x="6707540" y="4217122"/>
                        <a:chExt cx="662920" cy="562824"/>
                      </a:xfrm>
                    </p:grpSpPr>
                    <p:sp>
                      <p:nvSpPr>
                        <p:cNvPr id="294" name="Isosceles Triangle 293">
                          <a:extLst>
                            <a:ext uri="{FF2B5EF4-FFF2-40B4-BE49-F238E27FC236}">
                              <a16:creationId xmlns:a16="http://schemas.microsoft.com/office/drawing/2014/main" id="{36346BEC-4B3D-48BD-9239-4BCB3D0FB5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721301" y="4449241"/>
                          <a:ext cx="100873" cy="86960"/>
                        </a:xfrm>
                        <a:prstGeom prst="triangle">
                          <a:avLst/>
                        </a:pr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295" name="Isosceles Triangle 294">
                          <a:extLst>
                            <a:ext uri="{FF2B5EF4-FFF2-40B4-BE49-F238E27FC236}">
                              <a16:creationId xmlns:a16="http://schemas.microsoft.com/office/drawing/2014/main" id="{CAD22DDA-758F-4951-9CB8-43F5310B62D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10800000">
                          <a:off x="7253270" y="4461091"/>
                          <a:ext cx="100873" cy="86960"/>
                        </a:xfrm>
                        <a:prstGeom prst="triangle">
                          <a:avLst/>
                        </a:prstGeom>
                        <a:solidFill>
                          <a:srgbClr val="2688AA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296" name="Freeform: Shape 295">
                          <a:extLst>
                            <a:ext uri="{FF2B5EF4-FFF2-40B4-BE49-F238E27FC236}">
                              <a16:creationId xmlns:a16="http://schemas.microsoft.com/office/drawing/2014/main" id="{E3445C3A-E94C-46C1-AF15-95BC7EF695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H="1">
                          <a:off x="6707540" y="4426648"/>
                          <a:ext cx="553815" cy="353298"/>
                        </a:xfrm>
                        <a:custGeom>
                          <a:avLst/>
                          <a:gdLst>
                            <a:gd name="connsiteX0" fmla="*/ 1180394 w 1320296"/>
                            <a:gd name="connsiteY0" fmla="*/ 12664 h 842263"/>
                            <a:gd name="connsiteX1" fmla="*/ 1158259 w 1320296"/>
                            <a:gd name="connsiteY1" fmla="*/ 0 h 842263"/>
                            <a:gd name="connsiteX2" fmla="*/ 1136128 w 1320296"/>
                            <a:gd name="connsiteY2" fmla="*/ 12664 h 842263"/>
                            <a:gd name="connsiteX3" fmla="*/ 999756 w 1320296"/>
                            <a:gd name="connsiteY3" fmla="*/ 244415 h 842263"/>
                            <a:gd name="connsiteX4" fmla="*/ 999592 w 1320296"/>
                            <a:gd name="connsiteY4" fmla="*/ 270498 h 842263"/>
                            <a:gd name="connsiteX5" fmla="*/ 1021877 w 1320296"/>
                            <a:gd name="connsiteY5" fmla="*/ 283740 h 842263"/>
                            <a:gd name="connsiteX6" fmla="*/ 1125053 w 1320296"/>
                            <a:gd name="connsiteY6" fmla="*/ 283740 h 842263"/>
                            <a:gd name="connsiteX7" fmla="*/ 911626 w 1320296"/>
                            <a:gd name="connsiteY7" fmla="*/ 648810 h 842263"/>
                            <a:gd name="connsiteX8" fmla="*/ 528922 w 1320296"/>
                            <a:gd name="connsiteY8" fmla="*/ 791051 h 842263"/>
                            <a:gd name="connsiteX9" fmla="*/ 268257 w 1320296"/>
                            <a:gd name="connsiteY9" fmla="*/ 727084 h 842263"/>
                            <a:gd name="connsiteX10" fmla="*/ 46427 w 1320296"/>
                            <a:gd name="connsiteY10" fmla="*/ 546248 h 842263"/>
                            <a:gd name="connsiteX11" fmla="*/ 22501 w 1320296"/>
                            <a:gd name="connsiteY11" fmla="*/ 535891 h 842263"/>
                            <a:gd name="connsiteX12" fmla="*/ 1848 w 1320296"/>
                            <a:gd name="connsiteY12" fmla="*/ 551804 h 842263"/>
                            <a:gd name="connsiteX13" fmla="*/ 5748 w 1320296"/>
                            <a:gd name="connsiteY13" fmla="*/ 577573 h 842263"/>
                            <a:gd name="connsiteX14" fmla="*/ 245445 w 1320296"/>
                            <a:gd name="connsiteY14" fmla="*/ 773032 h 842263"/>
                            <a:gd name="connsiteX15" fmla="*/ 528922 w 1320296"/>
                            <a:gd name="connsiteY15" fmla="*/ 842263 h 842263"/>
                            <a:gd name="connsiteX16" fmla="*/ 944065 w 1320296"/>
                            <a:gd name="connsiteY16" fmla="*/ 688626 h 842263"/>
                            <a:gd name="connsiteX17" fmla="*/ 1177058 w 1320296"/>
                            <a:gd name="connsiteY17" fmla="*/ 283740 h 842263"/>
                            <a:gd name="connsiteX18" fmla="*/ 1294632 w 1320296"/>
                            <a:gd name="connsiteY18" fmla="*/ 283740 h 842263"/>
                            <a:gd name="connsiteX19" fmla="*/ 1316927 w 1320296"/>
                            <a:gd name="connsiteY19" fmla="*/ 270498 h 842263"/>
                            <a:gd name="connsiteX20" fmla="*/ 1316763 w 1320296"/>
                            <a:gd name="connsiteY20" fmla="*/ 244566 h 842263"/>
                            <a:gd name="connsiteX21" fmla="*/ 1066794 w 1320296"/>
                            <a:gd name="connsiteY21" fmla="*/ 232377 h 842263"/>
                            <a:gd name="connsiteX22" fmla="*/ 1158259 w 1320296"/>
                            <a:gd name="connsiteY22" fmla="*/ 76932 h 842263"/>
                            <a:gd name="connsiteX23" fmla="*/ 1249724 w 1320296"/>
                            <a:gd name="connsiteY23" fmla="*/ 232377 h 84226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</a:cxnLst>
                          <a:rect l="l" t="t" r="r" b="b"/>
                          <a:pathLst>
                            <a:path w="1320296" h="842263">
                              <a:moveTo>
                                <a:pt x="1180394" y="12664"/>
                              </a:moveTo>
                              <a:cubicBezTo>
                                <a:pt x="1175777" y="4815"/>
                                <a:pt x="1167351" y="0"/>
                                <a:pt x="1158259" y="0"/>
                              </a:cubicBezTo>
                              <a:cubicBezTo>
                                <a:pt x="1149155" y="0"/>
                                <a:pt x="1140741" y="4815"/>
                                <a:pt x="1136128" y="12664"/>
                              </a:cubicBezTo>
                              <a:lnTo>
                                <a:pt x="999756" y="244415"/>
                              </a:lnTo>
                              <a:cubicBezTo>
                                <a:pt x="995078" y="252463"/>
                                <a:pt x="995027" y="262382"/>
                                <a:pt x="999592" y="270498"/>
                              </a:cubicBezTo>
                              <a:cubicBezTo>
                                <a:pt x="1004131" y="278559"/>
                                <a:pt x="1012622" y="283615"/>
                                <a:pt x="1021877" y="283740"/>
                              </a:cubicBezTo>
                              <a:lnTo>
                                <a:pt x="1125053" y="283740"/>
                              </a:lnTo>
                              <a:cubicBezTo>
                                <a:pt x="1102331" y="424989"/>
                                <a:pt x="1027168" y="554649"/>
                                <a:pt x="911626" y="648810"/>
                              </a:cubicBezTo>
                              <a:cubicBezTo>
                                <a:pt x="800585" y="739299"/>
                                <a:pt x="661105" y="791051"/>
                                <a:pt x="528922" y="791051"/>
                              </a:cubicBezTo>
                              <a:cubicBezTo>
                                <a:pt x="442725" y="791051"/>
                                <a:pt x="352586" y="768881"/>
                                <a:pt x="268257" y="727084"/>
                              </a:cubicBezTo>
                              <a:cubicBezTo>
                                <a:pt x="181607" y="684337"/>
                                <a:pt x="105754" y="622515"/>
                                <a:pt x="46427" y="546248"/>
                              </a:cubicBezTo>
                              <a:cubicBezTo>
                                <a:pt x="40934" y="538710"/>
                                <a:pt x="31768" y="534736"/>
                                <a:pt x="22501" y="535891"/>
                              </a:cubicBezTo>
                              <a:cubicBezTo>
                                <a:pt x="13246" y="537044"/>
                                <a:pt x="5334" y="543137"/>
                                <a:pt x="1848" y="551804"/>
                              </a:cubicBezTo>
                              <a:cubicBezTo>
                                <a:pt x="-1626" y="560469"/>
                                <a:pt x="-133" y="570337"/>
                                <a:pt x="5748" y="577573"/>
                              </a:cubicBezTo>
                              <a:cubicBezTo>
                                <a:pt x="69851" y="660011"/>
                                <a:pt x="151801" y="726834"/>
                                <a:pt x="245445" y="773032"/>
                              </a:cubicBezTo>
                              <a:cubicBezTo>
                                <a:pt x="336824" y="818325"/>
                                <a:pt x="434847" y="842263"/>
                                <a:pt x="528922" y="842263"/>
                              </a:cubicBezTo>
                              <a:cubicBezTo>
                                <a:pt x="672717" y="842263"/>
                                <a:pt x="824036" y="786460"/>
                                <a:pt x="944065" y="688626"/>
                              </a:cubicBezTo>
                              <a:cubicBezTo>
                                <a:pt x="1071658" y="584658"/>
                                <a:pt x="1153932" y="441040"/>
                                <a:pt x="1177058" y="283740"/>
                              </a:cubicBezTo>
                              <a:lnTo>
                                <a:pt x="1294632" y="283740"/>
                              </a:lnTo>
                              <a:cubicBezTo>
                                <a:pt x="1303884" y="283589"/>
                                <a:pt x="1312374" y="278559"/>
                                <a:pt x="1316927" y="270498"/>
                              </a:cubicBezTo>
                              <a:cubicBezTo>
                                <a:pt x="1321479" y="262434"/>
                                <a:pt x="1321414" y="252566"/>
                                <a:pt x="1316763" y="244566"/>
                              </a:cubicBezTo>
                              <a:close/>
                              <a:moveTo>
                                <a:pt x="1066794" y="232377"/>
                              </a:moveTo>
                              <a:lnTo>
                                <a:pt x="1158259" y="76932"/>
                              </a:lnTo>
                              <a:lnTo>
                                <a:pt x="1249724" y="232377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19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sp>
                      <p:nvSpPr>
                        <p:cNvPr id="297" name="Freeform: Shape 296">
                          <a:extLst>
                            <a:ext uri="{FF2B5EF4-FFF2-40B4-BE49-F238E27FC236}">
                              <a16:creationId xmlns:a16="http://schemas.microsoft.com/office/drawing/2014/main" id="{7C42B923-71E0-4C58-8EB9-65B224BAF5C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H="1">
                          <a:off x="6816636" y="4217122"/>
                          <a:ext cx="553824" cy="353277"/>
                        </a:xfrm>
                        <a:custGeom>
                          <a:avLst/>
                          <a:gdLst>
                            <a:gd name="connsiteX0" fmla="*/ 320729 w 1320317"/>
                            <a:gd name="connsiteY0" fmla="*/ 571767 h 842213"/>
                            <a:gd name="connsiteX1" fmla="*/ 298433 w 1320317"/>
                            <a:gd name="connsiteY1" fmla="*/ 558538 h 842213"/>
                            <a:gd name="connsiteX2" fmla="*/ 195255 w 1320317"/>
                            <a:gd name="connsiteY2" fmla="*/ 558538 h 842213"/>
                            <a:gd name="connsiteX3" fmla="*/ 408698 w 1320317"/>
                            <a:gd name="connsiteY3" fmla="*/ 193452 h 842213"/>
                            <a:gd name="connsiteX4" fmla="*/ 791385 w 1320317"/>
                            <a:gd name="connsiteY4" fmla="*/ 51213 h 842213"/>
                            <a:gd name="connsiteX5" fmla="*/ 1052054 w 1320317"/>
                            <a:gd name="connsiteY5" fmla="*/ 115191 h 842213"/>
                            <a:gd name="connsiteX6" fmla="*/ 1273882 w 1320317"/>
                            <a:gd name="connsiteY6" fmla="*/ 296016 h 842213"/>
                            <a:gd name="connsiteX7" fmla="*/ 1297807 w 1320317"/>
                            <a:gd name="connsiteY7" fmla="*/ 306373 h 842213"/>
                            <a:gd name="connsiteX8" fmla="*/ 1318462 w 1320317"/>
                            <a:gd name="connsiteY8" fmla="*/ 290473 h 842213"/>
                            <a:gd name="connsiteX9" fmla="*/ 1314561 w 1320317"/>
                            <a:gd name="connsiteY9" fmla="*/ 264691 h 842213"/>
                            <a:gd name="connsiteX10" fmla="*/ 1074875 w 1320317"/>
                            <a:gd name="connsiteY10" fmla="*/ 69233 h 842213"/>
                            <a:gd name="connsiteX11" fmla="*/ 791385 w 1320317"/>
                            <a:gd name="connsiteY11" fmla="*/ 0 h 842213"/>
                            <a:gd name="connsiteX12" fmla="*/ 376242 w 1320317"/>
                            <a:gd name="connsiteY12" fmla="*/ 153638 h 842213"/>
                            <a:gd name="connsiteX13" fmla="*/ 143265 w 1320317"/>
                            <a:gd name="connsiteY13" fmla="*/ 558538 h 842213"/>
                            <a:gd name="connsiteX14" fmla="*/ 25679 w 1320317"/>
                            <a:gd name="connsiteY14" fmla="*/ 558538 h 842213"/>
                            <a:gd name="connsiteX15" fmla="*/ 3371 w 1320317"/>
                            <a:gd name="connsiteY15" fmla="*/ 571767 h 842213"/>
                            <a:gd name="connsiteX16" fmla="*/ 3534 w 1320317"/>
                            <a:gd name="connsiteY16" fmla="*/ 597699 h 842213"/>
                            <a:gd name="connsiteX17" fmla="*/ 139904 w 1320317"/>
                            <a:gd name="connsiteY17" fmla="*/ 829537 h 842213"/>
                            <a:gd name="connsiteX18" fmla="*/ 162025 w 1320317"/>
                            <a:gd name="connsiteY18" fmla="*/ 842214 h 842213"/>
                            <a:gd name="connsiteX19" fmla="*/ 184170 w 1320317"/>
                            <a:gd name="connsiteY19" fmla="*/ 829585 h 842213"/>
                            <a:gd name="connsiteX20" fmla="*/ 320553 w 1320317"/>
                            <a:gd name="connsiteY20" fmla="*/ 597699 h 842213"/>
                            <a:gd name="connsiteX21" fmla="*/ 320729 w 1320317"/>
                            <a:gd name="connsiteY21" fmla="*/ 571767 h 842213"/>
                            <a:gd name="connsiteX22" fmla="*/ 162062 w 1320317"/>
                            <a:gd name="connsiteY22" fmla="*/ 765333 h 842213"/>
                            <a:gd name="connsiteX23" fmla="*/ 70584 w 1320317"/>
                            <a:gd name="connsiteY23" fmla="*/ 609901 h 842213"/>
                            <a:gd name="connsiteX24" fmla="*/ 253528 w 1320317"/>
                            <a:gd name="connsiteY24" fmla="*/ 609901 h 84221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</a:cxnLst>
                          <a:rect l="l" t="t" r="r" b="b"/>
                          <a:pathLst>
                            <a:path w="1320317" h="842213">
                              <a:moveTo>
                                <a:pt x="320729" y="571767"/>
                              </a:moveTo>
                              <a:cubicBezTo>
                                <a:pt x="316190" y="563703"/>
                                <a:pt x="307688" y="558651"/>
                                <a:pt x="298433" y="558538"/>
                              </a:cubicBezTo>
                              <a:lnTo>
                                <a:pt x="195255" y="558538"/>
                              </a:lnTo>
                              <a:cubicBezTo>
                                <a:pt x="217977" y="417290"/>
                                <a:pt x="293141" y="287626"/>
                                <a:pt x="408698" y="193452"/>
                              </a:cubicBezTo>
                              <a:cubicBezTo>
                                <a:pt x="519722" y="102965"/>
                                <a:pt x="659218" y="51213"/>
                                <a:pt x="791385" y="51213"/>
                              </a:cubicBezTo>
                              <a:cubicBezTo>
                                <a:pt x="877586" y="51213"/>
                                <a:pt x="967722" y="73383"/>
                                <a:pt x="1052054" y="115191"/>
                              </a:cubicBezTo>
                              <a:cubicBezTo>
                                <a:pt x="1138716" y="157927"/>
                                <a:pt x="1214557" y="219748"/>
                                <a:pt x="1273882" y="296016"/>
                              </a:cubicBezTo>
                              <a:cubicBezTo>
                                <a:pt x="1279374" y="303564"/>
                                <a:pt x="1288542" y="307527"/>
                                <a:pt x="1297807" y="306373"/>
                              </a:cubicBezTo>
                              <a:cubicBezTo>
                                <a:pt x="1307075" y="305220"/>
                                <a:pt x="1314975" y="299125"/>
                                <a:pt x="1318462" y="290473"/>
                              </a:cubicBezTo>
                              <a:cubicBezTo>
                                <a:pt x="1321948" y="281808"/>
                                <a:pt x="1320455" y="271939"/>
                                <a:pt x="1314561" y="264691"/>
                              </a:cubicBezTo>
                              <a:cubicBezTo>
                                <a:pt x="1250457" y="182267"/>
                                <a:pt x="1168510" y="115442"/>
                                <a:pt x="1074875" y="69233"/>
                              </a:cubicBezTo>
                              <a:cubicBezTo>
                                <a:pt x="983484" y="23939"/>
                                <a:pt x="885473" y="0"/>
                                <a:pt x="791385" y="0"/>
                              </a:cubicBezTo>
                              <a:cubicBezTo>
                                <a:pt x="647591" y="0"/>
                                <a:pt x="496275" y="55815"/>
                                <a:pt x="376242" y="153638"/>
                              </a:cubicBezTo>
                              <a:cubicBezTo>
                                <a:pt x="248650" y="257618"/>
                                <a:pt x="166376" y="401238"/>
                                <a:pt x="143265" y="558538"/>
                              </a:cubicBezTo>
                              <a:lnTo>
                                <a:pt x="25679" y="558538"/>
                              </a:lnTo>
                              <a:cubicBezTo>
                                <a:pt x="16425" y="558663"/>
                                <a:pt x="7935" y="563703"/>
                                <a:pt x="3371" y="571767"/>
                              </a:cubicBezTo>
                              <a:cubicBezTo>
                                <a:pt x="-1181" y="579819"/>
                                <a:pt x="-1119" y="589700"/>
                                <a:pt x="3534" y="597699"/>
                              </a:cubicBezTo>
                              <a:lnTo>
                                <a:pt x="139904" y="829537"/>
                              </a:lnTo>
                              <a:cubicBezTo>
                                <a:pt x="144506" y="837386"/>
                                <a:pt x="152921" y="842201"/>
                                <a:pt x="162025" y="842214"/>
                              </a:cubicBezTo>
                              <a:cubicBezTo>
                                <a:pt x="171129" y="842227"/>
                                <a:pt x="179555" y="837424"/>
                                <a:pt x="184170" y="829585"/>
                              </a:cubicBezTo>
                              <a:lnTo>
                                <a:pt x="320553" y="597699"/>
                              </a:lnTo>
                              <a:cubicBezTo>
                                <a:pt x="325232" y="589700"/>
                                <a:pt x="325293" y="579828"/>
                                <a:pt x="320729" y="571767"/>
                              </a:cubicBezTo>
                              <a:close/>
                              <a:moveTo>
                                <a:pt x="162062" y="765333"/>
                              </a:moveTo>
                              <a:lnTo>
                                <a:pt x="70584" y="609901"/>
                              </a:lnTo>
                              <a:lnTo>
                                <a:pt x="253528" y="609901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 w="3194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</p:grpSp>
                  <p:grpSp>
                    <p:nvGrpSpPr>
                      <p:cNvPr id="289" name="Group 288">
                        <a:extLst>
                          <a:ext uri="{FF2B5EF4-FFF2-40B4-BE49-F238E27FC236}">
                            <a16:creationId xmlns:a16="http://schemas.microsoft.com/office/drawing/2014/main" id="{E2B387E1-3443-4BE0-8FCE-2277D895AB6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145708" y="4394573"/>
                        <a:ext cx="248458" cy="260333"/>
                        <a:chOff x="6753930" y="1802601"/>
                        <a:chExt cx="582676" cy="610524"/>
                      </a:xfrm>
                    </p:grpSpPr>
                    <p:sp>
                      <p:nvSpPr>
                        <p:cNvPr id="290" name="Block Arc 289">
                          <a:extLst>
                            <a:ext uri="{FF2B5EF4-FFF2-40B4-BE49-F238E27FC236}">
                              <a16:creationId xmlns:a16="http://schemas.microsoft.com/office/drawing/2014/main" id="{02AC3FC4-A022-4731-B601-B813A6925C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9078245">
                          <a:off x="6753930" y="1830447"/>
                          <a:ext cx="582676" cy="582678"/>
                        </a:xfrm>
                        <a:prstGeom prst="blockArc">
                          <a:avLst>
                            <a:gd name="adj1" fmla="val 14553052"/>
                            <a:gd name="adj2" fmla="val 7718375"/>
                            <a:gd name="adj3" fmla="val 4842"/>
                          </a:avLst>
                        </a:prstGeom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kumimoji="0" lang="en-US" sz="105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+mn-ea"/>
                            <a:cs typeface="+mn-cs"/>
                          </a:endParaRPr>
                        </a:p>
                      </p:txBody>
                    </p:sp>
                    <p:grpSp>
                      <p:nvGrpSpPr>
                        <p:cNvPr id="291" name="Group 290">
                          <a:extLst>
                            <a:ext uri="{FF2B5EF4-FFF2-40B4-BE49-F238E27FC236}">
                              <a16:creationId xmlns:a16="http://schemas.microsoft.com/office/drawing/2014/main" id="{88506B5D-5F3B-4425-BB9C-35896537EF3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 rot="4722258">
                          <a:off x="7031708" y="1811950"/>
                          <a:ext cx="150194" cy="131496"/>
                          <a:chOff x="7331448" y="5411824"/>
                          <a:chExt cx="150194" cy="131496"/>
                        </a:xfrm>
                      </p:grpSpPr>
                      <p:sp>
                        <p:nvSpPr>
                          <p:cNvPr id="292" name="Freeform: Shape 291">
                            <a:extLst>
                              <a:ext uri="{FF2B5EF4-FFF2-40B4-BE49-F238E27FC236}">
                                <a16:creationId xmlns:a16="http://schemas.microsoft.com/office/drawing/2014/main" id="{17708311-868D-4F00-8D3B-A378AE6995B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8249855">
                            <a:off x="7349620" y="5428233"/>
                            <a:ext cx="105840" cy="89939"/>
                          </a:xfrm>
                          <a:custGeom>
                            <a:avLst/>
                            <a:gdLst>
                              <a:gd name="connsiteX0" fmla="*/ 38366 w 76732"/>
                              <a:gd name="connsiteY0" fmla="*/ 0 h 65204"/>
                              <a:gd name="connsiteX1" fmla="*/ 76732 w 76732"/>
                              <a:gd name="connsiteY1" fmla="*/ 65204 h 65204"/>
                              <a:gd name="connsiteX2" fmla="*/ 0 w 76732"/>
                              <a:gd name="connsiteY2" fmla="*/ 65204 h 65204"/>
                              <a:gd name="connsiteX3" fmla="*/ 38366 w 76732"/>
                              <a:gd name="connsiteY3" fmla="*/ 0 h 65204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6732" h="65204">
                                <a:moveTo>
                                  <a:pt x="38366" y="0"/>
                                </a:moveTo>
                                <a:lnTo>
                                  <a:pt x="76732" y="65204"/>
                                </a:lnTo>
                                <a:lnTo>
                                  <a:pt x="0" y="65204"/>
                                </a:lnTo>
                                <a:lnTo>
                                  <a:pt x="38366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78B9EB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293" name="Freeform: Shape 292">
                            <a:extLst>
                              <a:ext uri="{FF2B5EF4-FFF2-40B4-BE49-F238E27FC236}">
                                <a16:creationId xmlns:a16="http://schemas.microsoft.com/office/drawing/2014/main" id="{D63CE7C3-6BE9-4F09-AB79-765F3F7093F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8249855">
                            <a:off x="7331448" y="5411824"/>
                            <a:ext cx="150194" cy="131496"/>
                          </a:xfrm>
                          <a:custGeom>
                            <a:avLst/>
                            <a:gdLst>
                              <a:gd name="connsiteX0" fmla="*/ 67970 w 553816"/>
                              <a:gd name="connsiteY0" fmla="*/ 0 h 353298"/>
                              <a:gd name="connsiteX1" fmla="*/ 77253 w 553816"/>
                              <a:gd name="connsiteY1" fmla="*/ 5312 h 353298"/>
                              <a:gd name="connsiteX2" fmla="*/ 134456 w 553816"/>
                              <a:gd name="connsiteY2" fmla="*/ 102523 h 353298"/>
                              <a:gd name="connsiteX3" fmla="*/ 134525 w 553816"/>
                              <a:gd name="connsiteY3" fmla="*/ 113464 h 353298"/>
                              <a:gd name="connsiteX4" fmla="*/ 125177 w 553816"/>
                              <a:gd name="connsiteY4" fmla="*/ 119019 h 353298"/>
                              <a:gd name="connsiteX5" fmla="*/ 81898 w 553816"/>
                              <a:gd name="connsiteY5" fmla="*/ 119019 h 353298"/>
                              <a:gd name="connsiteX6" fmla="*/ 171423 w 553816"/>
                              <a:gd name="connsiteY6" fmla="*/ 272152 h 353298"/>
                              <a:gd name="connsiteX7" fmla="*/ 331953 w 553816"/>
                              <a:gd name="connsiteY7" fmla="*/ 331817 h 353298"/>
                              <a:gd name="connsiteX8" fmla="*/ 441292 w 553816"/>
                              <a:gd name="connsiteY8" fmla="*/ 304985 h 353298"/>
                              <a:gd name="connsiteX9" fmla="*/ 534342 w 553816"/>
                              <a:gd name="connsiteY9" fmla="*/ 229131 h 353298"/>
                              <a:gd name="connsiteX10" fmla="*/ 544378 w 553816"/>
                              <a:gd name="connsiteY10" fmla="*/ 224786 h 353298"/>
                              <a:gd name="connsiteX11" fmla="*/ 553041 w 553816"/>
                              <a:gd name="connsiteY11" fmla="*/ 231461 h 353298"/>
                              <a:gd name="connsiteX12" fmla="*/ 551405 w 553816"/>
                              <a:gd name="connsiteY12" fmla="*/ 242271 h 353298"/>
                              <a:gd name="connsiteX13" fmla="*/ 450861 w 553816"/>
                              <a:gd name="connsiteY13" fmla="*/ 324258 h 353298"/>
                              <a:gd name="connsiteX14" fmla="*/ 331953 w 553816"/>
                              <a:gd name="connsiteY14" fmla="*/ 353298 h 353298"/>
                              <a:gd name="connsiteX15" fmla="*/ 157816 w 553816"/>
                              <a:gd name="connsiteY15" fmla="*/ 288853 h 353298"/>
                              <a:gd name="connsiteX16" fmla="*/ 60084 w 553816"/>
                              <a:gd name="connsiteY16" fmla="*/ 119019 h 353298"/>
                              <a:gd name="connsiteX17" fmla="*/ 10766 w 553816"/>
                              <a:gd name="connsiteY17" fmla="*/ 119019 h 353298"/>
                              <a:gd name="connsiteX18" fmla="*/ 1414 w 553816"/>
                              <a:gd name="connsiteY18" fmla="*/ 113464 h 353298"/>
                              <a:gd name="connsiteX19" fmla="*/ 1483 w 553816"/>
                              <a:gd name="connsiteY19" fmla="*/ 102586 h 353298"/>
                              <a:gd name="connsiteX20" fmla="*/ 58685 w 553816"/>
                              <a:gd name="connsiteY20" fmla="*/ 5312 h 353298"/>
                              <a:gd name="connsiteX21" fmla="*/ 67970 w 553816"/>
                              <a:gd name="connsiteY21" fmla="*/ 0 h 353298"/>
                              <a:gd name="connsiteX22" fmla="*/ 67970 w 553816"/>
                              <a:gd name="connsiteY22" fmla="*/ 32270 h 353298"/>
                              <a:gd name="connsiteX23" fmla="*/ 29604 w 553816"/>
                              <a:gd name="connsiteY23" fmla="*/ 97474 h 353298"/>
                              <a:gd name="connsiteX24" fmla="*/ 106336 w 553816"/>
                              <a:gd name="connsiteY24" fmla="*/ 97474 h 353298"/>
                              <a:gd name="connsiteX25" fmla="*/ 67970 w 553816"/>
                              <a:gd name="connsiteY25" fmla="*/ 32270 h 353298"/>
                              <a:gd name="connsiteX0" fmla="*/ 67970 w 558834"/>
                              <a:gd name="connsiteY0" fmla="*/ 0 h 353298"/>
                              <a:gd name="connsiteX1" fmla="*/ 77253 w 558834"/>
                              <a:gd name="connsiteY1" fmla="*/ 5312 h 353298"/>
                              <a:gd name="connsiteX2" fmla="*/ 134456 w 558834"/>
                              <a:gd name="connsiteY2" fmla="*/ 102523 h 353298"/>
                              <a:gd name="connsiteX3" fmla="*/ 134525 w 558834"/>
                              <a:gd name="connsiteY3" fmla="*/ 113464 h 353298"/>
                              <a:gd name="connsiteX4" fmla="*/ 125177 w 558834"/>
                              <a:gd name="connsiteY4" fmla="*/ 119019 h 353298"/>
                              <a:gd name="connsiteX5" fmla="*/ 81898 w 558834"/>
                              <a:gd name="connsiteY5" fmla="*/ 119019 h 353298"/>
                              <a:gd name="connsiteX6" fmla="*/ 171423 w 558834"/>
                              <a:gd name="connsiteY6" fmla="*/ 272152 h 353298"/>
                              <a:gd name="connsiteX7" fmla="*/ 331953 w 558834"/>
                              <a:gd name="connsiteY7" fmla="*/ 331817 h 353298"/>
                              <a:gd name="connsiteX8" fmla="*/ 441292 w 558834"/>
                              <a:gd name="connsiteY8" fmla="*/ 304985 h 353298"/>
                              <a:gd name="connsiteX9" fmla="*/ 534342 w 558834"/>
                              <a:gd name="connsiteY9" fmla="*/ 229131 h 353298"/>
                              <a:gd name="connsiteX10" fmla="*/ 544378 w 558834"/>
                              <a:gd name="connsiteY10" fmla="*/ 224786 h 353298"/>
                              <a:gd name="connsiteX11" fmla="*/ 553041 w 558834"/>
                              <a:gd name="connsiteY11" fmla="*/ 231461 h 353298"/>
                              <a:gd name="connsiteX12" fmla="*/ 450861 w 558834"/>
                              <a:gd name="connsiteY12" fmla="*/ 324258 h 353298"/>
                              <a:gd name="connsiteX13" fmla="*/ 331953 w 558834"/>
                              <a:gd name="connsiteY13" fmla="*/ 353298 h 353298"/>
                              <a:gd name="connsiteX14" fmla="*/ 157816 w 558834"/>
                              <a:gd name="connsiteY14" fmla="*/ 288853 h 353298"/>
                              <a:gd name="connsiteX15" fmla="*/ 60084 w 558834"/>
                              <a:gd name="connsiteY15" fmla="*/ 119019 h 353298"/>
                              <a:gd name="connsiteX16" fmla="*/ 10766 w 558834"/>
                              <a:gd name="connsiteY16" fmla="*/ 119019 h 353298"/>
                              <a:gd name="connsiteX17" fmla="*/ 1414 w 558834"/>
                              <a:gd name="connsiteY17" fmla="*/ 113464 h 353298"/>
                              <a:gd name="connsiteX18" fmla="*/ 1483 w 558834"/>
                              <a:gd name="connsiteY18" fmla="*/ 102586 h 353298"/>
                              <a:gd name="connsiteX19" fmla="*/ 58685 w 558834"/>
                              <a:gd name="connsiteY19" fmla="*/ 5312 h 353298"/>
                              <a:gd name="connsiteX20" fmla="*/ 67970 w 558834"/>
                              <a:gd name="connsiteY20" fmla="*/ 0 h 353298"/>
                              <a:gd name="connsiteX21" fmla="*/ 67970 w 558834"/>
                              <a:gd name="connsiteY21" fmla="*/ 32270 h 353298"/>
                              <a:gd name="connsiteX22" fmla="*/ 29604 w 558834"/>
                              <a:gd name="connsiteY22" fmla="*/ 97474 h 353298"/>
                              <a:gd name="connsiteX23" fmla="*/ 106336 w 558834"/>
                              <a:gd name="connsiteY23" fmla="*/ 97474 h 353298"/>
                              <a:gd name="connsiteX24" fmla="*/ 67970 w 558834"/>
                              <a:gd name="connsiteY24" fmla="*/ 32270 h 353298"/>
                              <a:gd name="connsiteX0" fmla="*/ 67970 w 549010"/>
                              <a:gd name="connsiteY0" fmla="*/ 0 h 353298"/>
                              <a:gd name="connsiteX1" fmla="*/ 77253 w 549010"/>
                              <a:gd name="connsiteY1" fmla="*/ 5312 h 353298"/>
                              <a:gd name="connsiteX2" fmla="*/ 134456 w 549010"/>
                              <a:gd name="connsiteY2" fmla="*/ 102523 h 353298"/>
                              <a:gd name="connsiteX3" fmla="*/ 134525 w 549010"/>
                              <a:gd name="connsiteY3" fmla="*/ 113464 h 353298"/>
                              <a:gd name="connsiteX4" fmla="*/ 125177 w 549010"/>
                              <a:gd name="connsiteY4" fmla="*/ 119019 h 353298"/>
                              <a:gd name="connsiteX5" fmla="*/ 81898 w 549010"/>
                              <a:gd name="connsiteY5" fmla="*/ 119019 h 353298"/>
                              <a:gd name="connsiteX6" fmla="*/ 171423 w 549010"/>
                              <a:gd name="connsiteY6" fmla="*/ 272152 h 353298"/>
                              <a:gd name="connsiteX7" fmla="*/ 331953 w 549010"/>
                              <a:gd name="connsiteY7" fmla="*/ 331817 h 353298"/>
                              <a:gd name="connsiteX8" fmla="*/ 441292 w 549010"/>
                              <a:gd name="connsiteY8" fmla="*/ 304985 h 353298"/>
                              <a:gd name="connsiteX9" fmla="*/ 534342 w 549010"/>
                              <a:gd name="connsiteY9" fmla="*/ 229131 h 353298"/>
                              <a:gd name="connsiteX10" fmla="*/ 544378 w 549010"/>
                              <a:gd name="connsiteY10" fmla="*/ 224786 h 353298"/>
                              <a:gd name="connsiteX11" fmla="*/ 450861 w 549010"/>
                              <a:gd name="connsiteY11" fmla="*/ 324258 h 353298"/>
                              <a:gd name="connsiteX12" fmla="*/ 331953 w 549010"/>
                              <a:gd name="connsiteY12" fmla="*/ 353298 h 353298"/>
                              <a:gd name="connsiteX13" fmla="*/ 157816 w 549010"/>
                              <a:gd name="connsiteY13" fmla="*/ 288853 h 353298"/>
                              <a:gd name="connsiteX14" fmla="*/ 60084 w 549010"/>
                              <a:gd name="connsiteY14" fmla="*/ 119019 h 353298"/>
                              <a:gd name="connsiteX15" fmla="*/ 10766 w 549010"/>
                              <a:gd name="connsiteY15" fmla="*/ 119019 h 353298"/>
                              <a:gd name="connsiteX16" fmla="*/ 1414 w 549010"/>
                              <a:gd name="connsiteY16" fmla="*/ 113464 h 353298"/>
                              <a:gd name="connsiteX17" fmla="*/ 1483 w 549010"/>
                              <a:gd name="connsiteY17" fmla="*/ 102586 h 353298"/>
                              <a:gd name="connsiteX18" fmla="*/ 58685 w 549010"/>
                              <a:gd name="connsiteY18" fmla="*/ 5312 h 353298"/>
                              <a:gd name="connsiteX19" fmla="*/ 67970 w 549010"/>
                              <a:gd name="connsiteY19" fmla="*/ 0 h 353298"/>
                              <a:gd name="connsiteX20" fmla="*/ 67970 w 549010"/>
                              <a:gd name="connsiteY20" fmla="*/ 32270 h 353298"/>
                              <a:gd name="connsiteX21" fmla="*/ 29604 w 549010"/>
                              <a:gd name="connsiteY21" fmla="*/ 97474 h 353298"/>
                              <a:gd name="connsiteX22" fmla="*/ 106336 w 549010"/>
                              <a:gd name="connsiteY22" fmla="*/ 97474 h 353298"/>
                              <a:gd name="connsiteX23" fmla="*/ 67970 w 549010"/>
                              <a:gd name="connsiteY23" fmla="*/ 32270 h 353298"/>
                              <a:gd name="connsiteX0" fmla="*/ 67970 w 534378"/>
                              <a:gd name="connsiteY0" fmla="*/ 0 h 353298"/>
                              <a:gd name="connsiteX1" fmla="*/ 77253 w 534378"/>
                              <a:gd name="connsiteY1" fmla="*/ 5312 h 353298"/>
                              <a:gd name="connsiteX2" fmla="*/ 134456 w 534378"/>
                              <a:gd name="connsiteY2" fmla="*/ 102523 h 353298"/>
                              <a:gd name="connsiteX3" fmla="*/ 134525 w 534378"/>
                              <a:gd name="connsiteY3" fmla="*/ 113464 h 353298"/>
                              <a:gd name="connsiteX4" fmla="*/ 125177 w 534378"/>
                              <a:gd name="connsiteY4" fmla="*/ 119019 h 353298"/>
                              <a:gd name="connsiteX5" fmla="*/ 81898 w 534378"/>
                              <a:gd name="connsiteY5" fmla="*/ 119019 h 353298"/>
                              <a:gd name="connsiteX6" fmla="*/ 171423 w 534378"/>
                              <a:gd name="connsiteY6" fmla="*/ 272152 h 353298"/>
                              <a:gd name="connsiteX7" fmla="*/ 331953 w 534378"/>
                              <a:gd name="connsiteY7" fmla="*/ 331817 h 353298"/>
                              <a:gd name="connsiteX8" fmla="*/ 441292 w 534378"/>
                              <a:gd name="connsiteY8" fmla="*/ 304985 h 353298"/>
                              <a:gd name="connsiteX9" fmla="*/ 534342 w 534378"/>
                              <a:gd name="connsiteY9" fmla="*/ 229131 h 353298"/>
                              <a:gd name="connsiteX10" fmla="*/ 450861 w 534378"/>
                              <a:gd name="connsiteY10" fmla="*/ 324258 h 353298"/>
                              <a:gd name="connsiteX11" fmla="*/ 331953 w 534378"/>
                              <a:gd name="connsiteY11" fmla="*/ 353298 h 353298"/>
                              <a:gd name="connsiteX12" fmla="*/ 157816 w 534378"/>
                              <a:gd name="connsiteY12" fmla="*/ 288853 h 353298"/>
                              <a:gd name="connsiteX13" fmla="*/ 60084 w 534378"/>
                              <a:gd name="connsiteY13" fmla="*/ 119019 h 353298"/>
                              <a:gd name="connsiteX14" fmla="*/ 10766 w 534378"/>
                              <a:gd name="connsiteY14" fmla="*/ 119019 h 353298"/>
                              <a:gd name="connsiteX15" fmla="*/ 1414 w 534378"/>
                              <a:gd name="connsiteY15" fmla="*/ 113464 h 353298"/>
                              <a:gd name="connsiteX16" fmla="*/ 1483 w 534378"/>
                              <a:gd name="connsiteY16" fmla="*/ 102586 h 353298"/>
                              <a:gd name="connsiteX17" fmla="*/ 58685 w 534378"/>
                              <a:gd name="connsiteY17" fmla="*/ 5312 h 353298"/>
                              <a:gd name="connsiteX18" fmla="*/ 67970 w 534378"/>
                              <a:gd name="connsiteY18" fmla="*/ 0 h 353298"/>
                              <a:gd name="connsiteX19" fmla="*/ 67970 w 534378"/>
                              <a:gd name="connsiteY19" fmla="*/ 32270 h 353298"/>
                              <a:gd name="connsiteX20" fmla="*/ 29604 w 534378"/>
                              <a:gd name="connsiteY20" fmla="*/ 97474 h 353298"/>
                              <a:gd name="connsiteX21" fmla="*/ 106336 w 534378"/>
                              <a:gd name="connsiteY21" fmla="*/ 97474 h 353298"/>
                              <a:gd name="connsiteX22" fmla="*/ 67970 w 534378"/>
                              <a:gd name="connsiteY22" fmla="*/ 32270 h 353298"/>
                              <a:gd name="connsiteX0" fmla="*/ 67970 w 461079"/>
                              <a:gd name="connsiteY0" fmla="*/ 0 h 353298"/>
                              <a:gd name="connsiteX1" fmla="*/ 77253 w 461079"/>
                              <a:gd name="connsiteY1" fmla="*/ 5312 h 353298"/>
                              <a:gd name="connsiteX2" fmla="*/ 134456 w 461079"/>
                              <a:gd name="connsiteY2" fmla="*/ 102523 h 353298"/>
                              <a:gd name="connsiteX3" fmla="*/ 134525 w 461079"/>
                              <a:gd name="connsiteY3" fmla="*/ 113464 h 353298"/>
                              <a:gd name="connsiteX4" fmla="*/ 125177 w 461079"/>
                              <a:gd name="connsiteY4" fmla="*/ 119019 h 353298"/>
                              <a:gd name="connsiteX5" fmla="*/ 81898 w 461079"/>
                              <a:gd name="connsiteY5" fmla="*/ 119019 h 353298"/>
                              <a:gd name="connsiteX6" fmla="*/ 171423 w 461079"/>
                              <a:gd name="connsiteY6" fmla="*/ 272152 h 353298"/>
                              <a:gd name="connsiteX7" fmla="*/ 331953 w 461079"/>
                              <a:gd name="connsiteY7" fmla="*/ 331817 h 353298"/>
                              <a:gd name="connsiteX8" fmla="*/ 441292 w 461079"/>
                              <a:gd name="connsiteY8" fmla="*/ 304985 h 353298"/>
                              <a:gd name="connsiteX9" fmla="*/ 450861 w 461079"/>
                              <a:gd name="connsiteY9" fmla="*/ 324258 h 353298"/>
                              <a:gd name="connsiteX10" fmla="*/ 331953 w 461079"/>
                              <a:gd name="connsiteY10" fmla="*/ 353298 h 353298"/>
                              <a:gd name="connsiteX11" fmla="*/ 157816 w 461079"/>
                              <a:gd name="connsiteY11" fmla="*/ 288853 h 353298"/>
                              <a:gd name="connsiteX12" fmla="*/ 60084 w 461079"/>
                              <a:gd name="connsiteY12" fmla="*/ 119019 h 353298"/>
                              <a:gd name="connsiteX13" fmla="*/ 10766 w 461079"/>
                              <a:gd name="connsiteY13" fmla="*/ 119019 h 353298"/>
                              <a:gd name="connsiteX14" fmla="*/ 1414 w 461079"/>
                              <a:gd name="connsiteY14" fmla="*/ 113464 h 353298"/>
                              <a:gd name="connsiteX15" fmla="*/ 1483 w 461079"/>
                              <a:gd name="connsiteY15" fmla="*/ 102586 h 353298"/>
                              <a:gd name="connsiteX16" fmla="*/ 58685 w 461079"/>
                              <a:gd name="connsiteY16" fmla="*/ 5312 h 353298"/>
                              <a:gd name="connsiteX17" fmla="*/ 67970 w 461079"/>
                              <a:gd name="connsiteY17" fmla="*/ 0 h 353298"/>
                              <a:gd name="connsiteX18" fmla="*/ 67970 w 461079"/>
                              <a:gd name="connsiteY18" fmla="*/ 32270 h 353298"/>
                              <a:gd name="connsiteX19" fmla="*/ 29604 w 461079"/>
                              <a:gd name="connsiteY19" fmla="*/ 97474 h 353298"/>
                              <a:gd name="connsiteX20" fmla="*/ 106336 w 461079"/>
                              <a:gd name="connsiteY20" fmla="*/ 97474 h 353298"/>
                              <a:gd name="connsiteX21" fmla="*/ 67970 w 461079"/>
                              <a:gd name="connsiteY21" fmla="*/ 32270 h 353298"/>
                              <a:gd name="connsiteX0" fmla="*/ 67970 w 441292"/>
                              <a:gd name="connsiteY0" fmla="*/ 0 h 353408"/>
                              <a:gd name="connsiteX1" fmla="*/ 77253 w 441292"/>
                              <a:gd name="connsiteY1" fmla="*/ 5312 h 353408"/>
                              <a:gd name="connsiteX2" fmla="*/ 134456 w 441292"/>
                              <a:gd name="connsiteY2" fmla="*/ 102523 h 353408"/>
                              <a:gd name="connsiteX3" fmla="*/ 134525 w 441292"/>
                              <a:gd name="connsiteY3" fmla="*/ 113464 h 353408"/>
                              <a:gd name="connsiteX4" fmla="*/ 125177 w 441292"/>
                              <a:gd name="connsiteY4" fmla="*/ 119019 h 353408"/>
                              <a:gd name="connsiteX5" fmla="*/ 81898 w 441292"/>
                              <a:gd name="connsiteY5" fmla="*/ 119019 h 353408"/>
                              <a:gd name="connsiteX6" fmla="*/ 171423 w 441292"/>
                              <a:gd name="connsiteY6" fmla="*/ 272152 h 353408"/>
                              <a:gd name="connsiteX7" fmla="*/ 331953 w 441292"/>
                              <a:gd name="connsiteY7" fmla="*/ 331817 h 353408"/>
                              <a:gd name="connsiteX8" fmla="*/ 441292 w 441292"/>
                              <a:gd name="connsiteY8" fmla="*/ 304985 h 353408"/>
                              <a:gd name="connsiteX9" fmla="*/ 331953 w 441292"/>
                              <a:gd name="connsiteY9" fmla="*/ 353298 h 353408"/>
                              <a:gd name="connsiteX10" fmla="*/ 157816 w 441292"/>
                              <a:gd name="connsiteY10" fmla="*/ 288853 h 353408"/>
                              <a:gd name="connsiteX11" fmla="*/ 60084 w 441292"/>
                              <a:gd name="connsiteY11" fmla="*/ 119019 h 353408"/>
                              <a:gd name="connsiteX12" fmla="*/ 10766 w 441292"/>
                              <a:gd name="connsiteY12" fmla="*/ 119019 h 353408"/>
                              <a:gd name="connsiteX13" fmla="*/ 1414 w 441292"/>
                              <a:gd name="connsiteY13" fmla="*/ 113464 h 353408"/>
                              <a:gd name="connsiteX14" fmla="*/ 1483 w 441292"/>
                              <a:gd name="connsiteY14" fmla="*/ 102586 h 353408"/>
                              <a:gd name="connsiteX15" fmla="*/ 58685 w 441292"/>
                              <a:gd name="connsiteY15" fmla="*/ 5312 h 353408"/>
                              <a:gd name="connsiteX16" fmla="*/ 67970 w 441292"/>
                              <a:gd name="connsiteY16" fmla="*/ 0 h 353408"/>
                              <a:gd name="connsiteX17" fmla="*/ 67970 w 441292"/>
                              <a:gd name="connsiteY17" fmla="*/ 32270 h 353408"/>
                              <a:gd name="connsiteX18" fmla="*/ 29604 w 441292"/>
                              <a:gd name="connsiteY18" fmla="*/ 97474 h 353408"/>
                              <a:gd name="connsiteX19" fmla="*/ 106336 w 441292"/>
                              <a:gd name="connsiteY19" fmla="*/ 97474 h 353408"/>
                              <a:gd name="connsiteX20" fmla="*/ 67970 w 441292"/>
                              <a:gd name="connsiteY20" fmla="*/ 32270 h 353408"/>
                              <a:gd name="connsiteX0" fmla="*/ 67970 w 352878"/>
                              <a:gd name="connsiteY0" fmla="*/ 0 h 355138"/>
                              <a:gd name="connsiteX1" fmla="*/ 77253 w 352878"/>
                              <a:gd name="connsiteY1" fmla="*/ 5312 h 355138"/>
                              <a:gd name="connsiteX2" fmla="*/ 134456 w 352878"/>
                              <a:gd name="connsiteY2" fmla="*/ 102523 h 355138"/>
                              <a:gd name="connsiteX3" fmla="*/ 134525 w 352878"/>
                              <a:gd name="connsiteY3" fmla="*/ 113464 h 355138"/>
                              <a:gd name="connsiteX4" fmla="*/ 125177 w 352878"/>
                              <a:gd name="connsiteY4" fmla="*/ 119019 h 355138"/>
                              <a:gd name="connsiteX5" fmla="*/ 81898 w 352878"/>
                              <a:gd name="connsiteY5" fmla="*/ 119019 h 355138"/>
                              <a:gd name="connsiteX6" fmla="*/ 171423 w 352878"/>
                              <a:gd name="connsiteY6" fmla="*/ 272152 h 355138"/>
                              <a:gd name="connsiteX7" fmla="*/ 331953 w 352878"/>
                              <a:gd name="connsiteY7" fmla="*/ 331817 h 355138"/>
                              <a:gd name="connsiteX8" fmla="*/ 331953 w 352878"/>
                              <a:gd name="connsiteY8" fmla="*/ 353298 h 355138"/>
                              <a:gd name="connsiteX9" fmla="*/ 157816 w 352878"/>
                              <a:gd name="connsiteY9" fmla="*/ 288853 h 355138"/>
                              <a:gd name="connsiteX10" fmla="*/ 60084 w 352878"/>
                              <a:gd name="connsiteY10" fmla="*/ 119019 h 355138"/>
                              <a:gd name="connsiteX11" fmla="*/ 10766 w 352878"/>
                              <a:gd name="connsiteY11" fmla="*/ 119019 h 355138"/>
                              <a:gd name="connsiteX12" fmla="*/ 1414 w 352878"/>
                              <a:gd name="connsiteY12" fmla="*/ 113464 h 355138"/>
                              <a:gd name="connsiteX13" fmla="*/ 1483 w 352878"/>
                              <a:gd name="connsiteY13" fmla="*/ 102586 h 355138"/>
                              <a:gd name="connsiteX14" fmla="*/ 58685 w 352878"/>
                              <a:gd name="connsiteY14" fmla="*/ 5312 h 355138"/>
                              <a:gd name="connsiteX15" fmla="*/ 67970 w 352878"/>
                              <a:gd name="connsiteY15" fmla="*/ 0 h 355138"/>
                              <a:gd name="connsiteX16" fmla="*/ 67970 w 352878"/>
                              <a:gd name="connsiteY16" fmla="*/ 32270 h 355138"/>
                              <a:gd name="connsiteX17" fmla="*/ 29604 w 352878"/>
                              <a:gd name="connsiteY17" fmla="*/ 97474 h 355138"/>
                              <a:gd name="connsiteX18" fmla="*/ 106336 w 352878"/>
                              <a:gd name="connsiteY18" fmla="*/ 97474 h 355138"/>
                              <a:gd name="connsiteX19" fmla="*/ 67970 w 352878"/>
                              <a:gd name="connsiteY19" fmla="*/ 32270 h 355138"/>
                              <a:gd name="connsiteX0" fmla="*/ 67970 w 331984"/>
                              <a:gd name="connsiteY0" fmla="*/ 0 h 353500"/>
                              <a:gd name="connsiteX1" fmla="*/ 77253 w 331984"/>
                              <a:gd name="connsiteY1" fmla="*/ 5312 h 353500"/>
                              <a:gd name="connsiteX2" fmla="*/ 134456 w 331984"/>
                              <a:gd name="connsiteY2" fmla="*/ 102523 h 353500"/>
                              <a:gd name="connsiteX3" fmla="*/ 134525 w 331984"/>
                              <a:gd name="connsiteY3" fmla="*/ 113464 h 353500"/>
                              <a:gd name="connsiteX4" fmla="*/ 125177 w 331984"/>
                              <a:gd name="connsiteY4" fmla="*/ 119019 h 353500"/>
                              <a:gd name="connsiteX5" fmla="*/ 81898 w 331984"/>
                              <a:gd name="connsiteY5" fmla="*/ 119019 h 353500"/>
                              <a:gd name="connsiteX6" fmla="*/ 171423 w 331984"/>
                              <a:gd name="connsiteY6" fmla="*/ 272152 h 353500"/>
                              <a:gd name="connsiteX7" fmla="*/ 331953 w 331984"/>
                              <a:gd name="connsiteY7" fmla="*/ 353298 h 353500"/>
                              <a:gd name="connsiteX8" fmla="*/ 157816 w 331984"/>
                              <a:gd name="connsiteY8" fmla="*/ 288853 h 353500"/>
                              <a:gd name="connsiteX9" fmla="*/ 60084 w 331984"/>
                              <a:gd name="connsiteY9" fmla="*/ 119019 h 353500"/>
                              <a:gd name="connsiteX10" fmla="*/ 10766 w 331984"/>
                              <a:gd name="connsiteY10" fmla="*/ 119019 h 353500"/>
                              <a:gd name="connsiteX11" fmla="*/ 1414 w 331984"/>
                              <a:gd name="connsiteY11" fmla="*/ 113464 h 353500"/>
                              <a:gd name="connsiteX12" fmla="*/ 1483 w 331984"/>
                              <a:gd name="connsiteY12" fmla="*/ 102586 h 353500"/>
                              <a:gd name="connsiteX13" fmla="*/ 58685 w 331984"/>
                              <a:gd name="connsiteY13" fmla="*/ 5312 h 353500"/>
                              <a:gd name="connsiteX14" fmla="*/ 67970 w 331984"/>
                              <a:gd name="connsiteY14" fmla="*/ 0 h 353500"/>
                              <a:gd name="connsiteX15" fmla="*/ 67970 w 331984"/>
                              <a:gd name="connsiteY15" fmla="*/ 32270 h 353500"/>
                              <a:gd name="connsiteX16" fmla="*/ 29604 w 331984"/>
                              <a:gd name="connsiteY16" fmla="*/ 97474 h 353500"/>
                              <a:gd name="connsiteX17" fmla="*/ 106336 w 331984"/>
                              <a:gd name="connsiteY17" fmla="*/ 97474 h 353500"/>
                              <a:gd name="connsiteX18" fmla="*/ 67970 w 331984"/>
                              <a:gd name="connsiteY18" fmla="*/ 32270 h 353500"/>
                              <a:gd name="connsiteX0" fmla="*/ 67970 w 177643"/>
                              <a:gd name="connsiteY0" fmla="*/ 0 h 302255"/>
                              <a:gd name="connsiteX1" fmla="*/ 77253 w 177643"/>
                              <a:gd name="connsiteY1" fmla="*/ 5312 h 302255"/>
                              <a:gd name="connsiteX2" fmla="*/ 134456 w 177643"/>
                              <a:gd name="connsiteY2" fmla="*/ 102523 h 302255"/>
                              <a:gd name="connsiteX3" fmla="*/ 134525 w 177643"/>
                              <a:gd name="connsiteY3" fmla="*/ 113464 h 302255"/>
                              <a:gd name="connsiteX4" fmla="*/ 125177 w 177643"/>
                              <a:gd name="connsiteY4" fmla="*/ 119019 h 302255"/>
                              <a:gd name="connsiteX5" fmla="*/ 81898 w 177643"/>
                              <a:gd name="connsiteY5" fmla="*/ 119019 h 302255"/>
                              <a:gd name="connsiteX6" fmla="*/ 171423 w 177643"/>
                              <a:gd name="connsiteY6" fmla="*/ 272152 h 302255"/>
                              <a:gd name="connsiteX7" fmla="*/ 157816 w 177643"/>
                              <a:gd name="connsiteY7" fmla="*/ 288853 h 302255"/>
                              <a:gd name="connsiteX8" fmla="*/ 60084 w 177643"/>
                              <a:gd name="connsiteY8" fmla="*/ 119019 h 302255"/>
                              <a:gd name="connsiteX9" fmla="*/ 10766 w 177643"/>
                              <a:gd name="connsiteY9" fmla="*/ 119019 h 302255"/>
                              <a:gd name="connsiteX10" fmla="*/ 1414 w 177643"/>
                              <a:gd name="connsiteY10" fmla="*/ 113464 h 302255"/>
                              <a:gd name="connsiteX11" fmla="*/ 1483 w 177643"/>
                              <a:gd name="connsiteY11" fmla="*/ 102586 h 302255"/>
                              <a:gd name="connsiteX12" fmla="*/ 58685 w 177643"/>
                              <a:gd name="connsiteY12" fmla="*/ 5312 h 302255"/>
                              <a:gd name="connsiteX13" fmla="*/ 67970 w 177643"/>
                              <a:gd name="connsiteY13" fmla="*/ 0 h 302255"/>
                              <a:gd name="connsiteX14" fmla="*/ 67970 w 177643"/>
                              <a:gd name="connsiteY14" fmla="*/ 32270 h 302255"/>
                              <a:gd name="connsiteX15" fmla="*/ 29604 w 177643"/>
                              <a:gd name="connsiteY15" fmla="*/ 97474 h 302255"/>
                              <a:gd name="connsiteX16" fmla="*/ 106336 w 177643"/>
                              <a:gd name="connsiteY16" fmla="*/ 97474 h 302255"/>
                              <a:gd name="connsiteX17" fmla="*/ 67970 w 177643"/>
                              <a:gd name="connsiteY17" fmla="*/ 32270 h 302255"/>
                              <a:gd name="connsiteX0" fmla="*/ 67970 w 171538"/>
                              <a:gd name="connsiteY0" fmla="*/ 0 h 272152"/>
                              <a:gd name="connsiteX1" fmla="*/ 77253 w 171538"/>
                              <a:gd name="connsiteY1" fmla="*/ 5312 h 272152"/>
                              <a:gd name="connsiteX2" fmla="*/ 134456 w 171538"/>
                              <a:gd name="connsiteY2" fmla="*/ 102523 h 272152"/>
                              <a:gd name="connsiteX3" fmla="*/ 134525 w 171538"/>
                              <a:gd name="connsiteY3" fmla="*/ 113464 h 272152"/>
                              <a:gd name="connsiteX4" fmla="*/ 125177 w 171538"/>
                              <a:gd name="connsiteY4" fmla="*/ 119019 h 272152"/>
                              <a:gd name="connsiteX5" fmla="*/ 81898 w 171538"/>
                              <a:gd name="connsiteY5" fmla="*/ 119019 h 272152"/>
                              <a:gd name="connsiteX6" fmla="*/ 171423 w 171538"/>
                              <a:gd name="connsiteY6" fmla="*/ 272152 h 272152"/>
                              <a:gd name="connsiteX7" fmla="*/ 60084 w 171538"/>
                              <a:gd name="connsiteY7" fmla="*/ 119019 h 272152"/>
                              <a:gd name="connsiteX8" fmla="*/ 10766 w 171538"/>
                              <a:gd name="connsiteY8" fmla="*/ 119019 h 272152"/>
                              <a:gd name="connsiteX9" fmla="*/ 1414 w 171538"/>
                              <a:gd name="connsiteY9" fmla="*/ 113464 h 272152"/>
                              <a:gd name="connsiteX10" fmla="*/ 1483 w 171538"/>
                              <a:gd name="connsiteY10" fmla="*/ 102586 h 272152"/>
                              <a:gd name="connsiteX11" fmla="*/ 58685 w 171538"/>
                              <a:gd name="connsiteY11" fmla="*/ 5312 h 272152"/>
                              <a:gd name="connsiteX12" fmla="*/ 67970 w 171538"/>
                              <a:gd name="connsiteY12" fmla="*/ 0 h 272152"/>
                              <a:gd name="connsiteX13" fmla="*/ 67970 w 171538"/>
                              <a:gd name="connsiteY13" fmla="*/ 32270 h 272152"/>
                              <a:gd name="connsiteX14" fmla="*/ 29604 w 171538"/>
                              <a:gd name="connsiteY14" fmla="*/ 97474 h 272152"/>
                              <a:gd name="connsiteX15" fmla="*/ 106336 w 171538"/>
                              <a:gd name="connsiteY15" fmla="*/ 97474 h 272152"/>
                              <a:gd name="connsiteX16" fmla="*/ 67970 w 171538"/>
                              <a:gd name="connsiteY16" fmla="*/ 32270 h 272152"/>
                              <a:gd name="connsiteX0" fmla="*/ 67970 w 135944"/>
                              <a:gd name="connsiteY0" fmla="*/ 0 h 119019"/>
                              <a:gd name="connsiteX1" fmla="*/ 77253 w 135944"/>
                              <a:gd name="connsiteY1" fmla="*/ 5312 h 119019"/>
                              <a:gd name="connsiteX2" fmla="*/ 134456 w 135944"/>
                              <a:gd name="connsiteY2" fmla="*/ 102523 h 119019"/>
                              <a:gd name="connsiteX3" fmla="*/ 134525 w 135944"/>
                              <a:gd name="connsiteY3" fmla="*/ 113464 h 119019"/>
                              <a:gd name="connsiteX4" fmla="*/ 125177 w 135944"/>
                              <a:gd name="connsiteY4" fmla="*/ 119019 h 119019"/>
                              <a:gd name="connsiteX5" fmla="*/ 81898 w 135944"/>
                              <a:gd name="connsiteY5" fmla="*/ 119019 h 119019"/>
                              <a:gd name="connsiteX6" fmla="*/ 60084 w 135944"/>
                              <a:gd name="connsiteY6" fmla="*/ 119019 h 119019"/>
                              <a:gd name="connsiteX7" fmla="*/ 10766 w 135944"/>
                              <a:gd name="connsiteY7" fmla="*/ 119019 h 119019"/>
                              <a:gd name="connsiteX8" fmla="*/ 1414 w 135944"/>
                              <a:gd name="connsiteY8" fmla="*/ 113464 h 119019"/>
                              <a:gd name="connsiteX9" fmla="*/ 1483 w 135944"/>
                              <a:gd name="connsiteY9" fmla="*/ 102586 h 119019"/>
                              <a:gd name="connsiteX10" fmla="*/ 58685 w 135944"/>
                              <a:gd name="connsiteY10" fmla="*/ 5312 h 119019"/>
                              <a:gd name="connsiteX11" fmla="*/ 67970 w 135944"/>
                              <a:gd name="connsiteY11" fmla="*/ 0 h 119019"/>
                              <a:gd name="connsiteX12" fmla="*/ 67970 w 135944"/>
                              <a:gd name="connsiteY12" fmla="*/ 32270 h 119019"/>
                              <a:gd name="connsiteX13" fmla="*/ 29604 w 135944"/>
                              <a:gd name="connsiteY13" fmla="*/ 97474 h 119019"/>
                              <a:gd name="connsiteX14" fmla="*/ 106336 w 135944"/>
                              <a:gd name="connsiteY14" fmla="*/ 97474 h 119019"/>
                              <a:gd name="connsiteX15" fmla="*/ 67970 w 135944"/>
                              <a:gd name="connsiteY15" fmla="*/ 32270 h 119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  <a:cxn ang="0">
                                <a:pos x="connsiteX6" y="connsiteY6"/>
                              </a:cxn>
                              <a:cxn ang="0">
                                <a:pos x="connsiteX7" y="connsiteY7"/>
                              </a:cxn>
                              <a:cxn ang="0">
                                <a:pos x="connsiteX8" y="connsiteY8"/>
                              </a:cxn>
                              <a:cxn ang="0">
                                <a:pos x="connsiteX9" y="connsiteY9"/>
                              </a:cxn>
                              <a:cxn ang="0">
                                <a:pos x="connsiteX10" y="connsiteY10"/>
                              </a:cxn>
                              <a:cxn ang="0">
                                <a:pos x="connsiteX11" y="connsiteY11"/>
                              </a:cxn>
                              <a:cxn ang="0">
                                <a:pos x="connsiteX12" y="connsiteY12"/>
                              </a:cxn>
                              <a:cxn ang="0">
                                <a:pos x="connsiteX13" y="connsiteY13"/>
                              </a:cxn>
                              <a:cxn ang="0">
                                <a:pos x="connsiteX14" y="connsiteY14"/>
                              </a:cxn>
                              <a:cxn ang="0">
                                <a:pos x="connsiteX15" y="connsiteY15"/>
                              </a:cxn>
                            </a:cxnLst>
                            <a:rect l="l" t="t" r="r" b="b"/>
                            <a:pathLst>
                              <a:path w="135944" h="119019">
                                <a:moveTo>
                                  <a:pt x="67970" y="0"/>
                                </a:moveTo>
                                <a:cubicBezTo>
                                  <a:pt x="71789" y="0"/>
                                  <a:pt x="75318" y="2020"/>
                                  <a:pt x="77253" y="5312"/>
                                </a:cubicBezTo>
                                <a:lnTo>
                                  <a:pt x="134456" y="102523"/>
                                </a:lnTo>
                                <a:cubicBezTo>
                                  <a:pt x="136418" y="105899"/>
                                  <a:pt x="136439" y="110060"/>
                                  <a:pt x="134525" y="113464"/>
                                </a:cubicBezTo>
                                <a:cubicBezTo>
                                  <a:pt x="132621" y="116845"/>
                                  <a:pt x="129059" y="118966"/>
                                  <a:pt x="125177" y="119019"/>
                                </a:cubicBezTo>
                                <a:lnTo>
                                  <a:pt x="81898" y="119019"/>
                                </a:lnTo>
                                <a:lnTo>
                                  <a:pt x="60084" y="119019"/>
                                </a:lnTo>
                                <a:lnTo>
                                  <a:pt x="10766" y="119019"/>
                                </a:lnTo>
                                <a:cubicBezTo>
                                  <a:pt x="6885" y="118955"/>
                                  <a:pt x="3324" y="116845"/>
                                  <a:pt x="1414" y="113464"/>
                                </a:cubicBezTo>
                                <a:cubicBezTo>
                                  <a:pt x="-495" y="110081"/>
                                  <a:pt x="-468" y="105942"/>
                                  <a:pt x="1483" y="102586"/>
                                </a:cubicBezTo>
                                <a:lnTo>
                                  <a:pt x="58685" y="5312"/>
                                </a:lnTo>
                                <a:cubicBezTo>
                                  <a:pt x="60622" y="2020"/>
                                  <a:pt x="64156" y="0"/>
                                  <a:pt x="67970" y="0"/>
                                </a:cubicBezTo>
                                <a:close/>
                                <a:moveTo>
                                  <a:pt x="67970" y="32270"/>
                                </a:moveTo>
                                <a:lnTo>
                                  <a:pt x="29604" y="97474"/>
                                </a:lnTo>
                                <a:lnTo>
                                  <a:pt x="106336" y="97474"/>
                                </a:lnTo>
                                <a:lnTo>
                                  <a:pt x="67970" y="3227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en-US" sz="105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</p:grpSp>
        </p:grpSp>
        <p:sp>
          <p:nvSpPr>
            <p:cNvPr id="259" name="Rectangle 258">
              <a:extLst>
                <a:ext uri="{FF2B5EF4-FFF2-40B4-BE49-F238E27FC236}">
                  <a16:creationId xmlns:a16="http://schemas.microsoft.com/office/drawing/2014/main" id="{BD1B099F-9B76-4B1D-B023-D9689227EB61}"/>
                </a:ext>
              </a:extLst>
            </p:cNvPr>
            <p:cNvSpPr/>
            <p:nvPr/>
          </p:nvSpPr>
          <p:spPr>
            <a:xfrm>
              <a:off x="1433989" y="798423"/>
              <a:ext cx="3534539" cy="32316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 Nova Cond" panose="020B0506020202020204" pitchFamily="34" charset="0"/>
                  <a:ea typeface="+mn-ea"/>
                  <a:cs typeface="Arial" panose="020B0604020202020204" pitchFamily="34" charset="0"/>
                </a:rPr>
                <a:t>Edit any Shape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5809056"/>
      </p:ext>
    </p:extLst>
  </p:cSld>
  <p:clrMapOvr>
    <a:masterClrMapping/>
  </p:clrMapOvr>
</p:sld>
</file>

<file path=ppt/theme/theme1.xml><?xml version="1.0" encoding="utf-8"?>
<a:theme xmlns:a="http://schemas.openxmlformats.org/drawingml/2006/main" name="8_Office Theme">
  <a:themeElements>
    <a:clrScheme name="Custom 10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15899"/>
      </a:accent1>
      <a:accent2>
        <a:srgbClr val="C28C20"/>
      </a:accent2>
      <a:accent3>
        <a:srgbClr val="4C742F"/>
      </a:accent3>
      <a:accent4>
        <a:srgbClr val="FFFFFF"/>
      </a:accent4>
      <a:accent5>
        <a:srgbClr val="000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236</Words>
  <Application>Microsoft Office PowerPoint</Application>
  <PresentationFormat>Widescreen</PresentationFormat>
  <Paragraphs>43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Arial</vt:lpstr>
      <vt:lpstr>Arial Nova</vt:lpstr>
      <vt:lpstr>Arial Nova Cond</vt:lpstr>
      <vt:lpstr>Calibri</vt:lpstr>
      <vt:lpstr>Calibri Light</vt:lpstr>
      <vt:lpstr>Cambria</vt:lpstr>
      <vt:lpstr>Courier New</vt:lpstr>
      <vt:lpstr>8_Office Theme</vt:lpstr>
      <vt:lpstr>Office Theme</vt:lpstr>
      <vt:lpstr>Different Stages of Turnaround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Different Stages of Turnaround </dc:title>
  <dc:creator>slide25</dc:creator>
  <cp:lastModifiedBy>slide25</cp:lastModifiedBy>
  <cp:revision>2</cp:revision>
  <dcterms:created xsi:type="dcterms:W3CDTF">2021-08-18T07:11:30Z</dcterms:created>
  <dcterms:modified xsi:type="dcterms:W3CDTF">2021-08-18T08:14:07Z</dcterms:modified>
</cp:coreProperties>
</file>